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6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4511-9BEA-410A-83A2-E06162EBFB0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986B-19E3-4D68-8DDC-D07286C7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mQLaaAtDh9TO_M&amp;tbnid=1cXN0Ysd2YtLgM:&amp;ved=0CAUQjRw&amp;url=http://www.theatlantic.com/health/archive/2012/07/your-airport-is-a-petri-dish/260228/&amp;ei=1XuoUrTZOPLOsASZ6YCwCw&amp;bvm=bv.57799294,d.cWc&amp;psig=AFQjCNGx0JgU0Gy_gwbIXcFVrhFSk670HQ&amp;ust=138685983758022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1uKpMkUsG-4gEM&amp;tbnid=UcpFpdOpBVzDmM:&amp;ved=0CAUQjRw&amp;url=http://www.domiruth.com/business-travel/el-problema-de-iberia.html&amp;ei=-HuoUoSAAaXgsAT4pYG4CA&amp;bvm=bv.57799294,d.cWc&amp;psig=AFQjCNE_m27xDswvVTmWasOTTv1J7UG-Zg&amp;ust=138685988863625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Rsk8pNOKfnjWnM&amp;tbnid=mSXEfhtHyauOtM:&amp;ved=0CAUQjRw&amp;url=http://rapgenius.com/1728620/Tory-lanez-friday-the-13th/I-live-on-a-plane-and-i-promise-this-shit-nigga-aint-no-chick-gon-fly-for-free&amp;ei=D3yoUu7oAoSlsASQ9IG4CA&amp;bvm=bv.57799294,d.cWc&amp;psig=AFQjCNFMhDyEVBs3M2Vdmjm9yGMgBT2a5g&amp;ust=138685991136928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aibz9YJOPBwmgM&amp;tbnid=-0eRWHnb_Tvv_M:&amp;ved=0CAUQjRw&amp;url=http://www.globalization101.org/diseases-go-global&amp;ei=dnyoUsrhPO_NsQSLlYLgCw&amp;bvm=bv.57799294,d.cWc&amp;psig=AFQjCNGRzsu0wVUcJmLHCTz9F2JcQ_aGwg&amp;ust=138686002060661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IGMSJvppLCLlDM&amp;tbnid=NFNW9VB1F5MkQM:&amp;ved=0CAUQjRw&amp;url=http://www.examiner.com/article/why-storms-grounded-southwest-airlines&amp;ei=DsCpUrnFE9WysQSk2YDgAg&amp;psig=AFQjCNHcWuf12QvRZZV0imbNOxWGeKYccA&amp;ust=138694285323401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I1fNivuIycHdlM&amp;tbnid=edfkV05LhcNXCM:&amp;ved=0CAUQjRw&amp;url=http://www.skywest.com/skywest-airline-jobs/career-guides/ticket-gate-agent/&amp;ei=WH2oUvufM-jSsATNjoCIBA&amp;bvm=bv.57799294,d.cWc&amp;psig=AFQjCNFZg0Ss_9N49-bpVPxYTZzLSRQXzg&amp;ust=138686014492725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dQlBmp5wBfCuEM&amp;tbnid=XBZ2Q2VnmAjWOM:&amp;ved=0CAUQjRw&amp;url=http://www.123rf.com/photo_11543749_airline-check-in-attendant-returning-passports-to-business-people-at-the-airport-check-in-counter.html&amp;ei=_n2oUpXRH4nMsQTEu4K4Dw&amp;bvm=bv.57799294,d.cWc&amp;psig=AFQjCNF86eJKXQMIi09640uKwdQ21pkE3A&amp;ust=13868604066378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cache.viewimages.com/xc/3030717.jpg?v=1&amp;c=ViewImages&amp;k=2&amp;d=17A4AD9FDB9CF193B3EA2C03450C948611D6EE35871D4B7A5A5397277B4DC33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docid=2q97cM_f20-0TM&amp;tbnid=BTLc31LRz2JFXM:&amp;ved=0CAUQjRw&amp;url=http://www.marketingmanner.com/2009/08/26/basic-information-you-should-always-include-in-a-travel-brochure&amp;ei=gL-pUseqCdHIsATAn4L4DQ&amp;bvm=bv.57967247,d.cWc&amp;psig=AFQjCNGuWKS3xnlOGF5wb8v1R_0ah5sGRQ&amp;ust=13869427159546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sXE_nqnt9fbT9M&amp;tbnid=T49ySvadKfHjqM:&amp;ved=0CAUQjRw&amp;url=http://intransit.blogs.nytimes.com/2010/01/26/shipping-luggage-can-be-cheaper-than-checking/&amp;ei=csCpUqLHIoOxsATn8IGwAw&amp;bvm=bv.57967247,d.cWc&amp;psig=AFQjCNEuHqVtoUco0xOnEM6mATjRlbs8Og&amp;ust=13869429482031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_Tog6NJIu4i1EM&amp;tbnid=tYBcrNQa11jrbM:&amp;ved=0CAUQjRw&amp;url=http://travel.cnn.com/explorations/life/worlds-longest-walk-departure-gate-464617&amp;ei=uMCpUuXEM4itsATN0oGYAg&amp;bvm=bv.57967247,d.cWc&amp;psig=AFQjCNEEaJ3HF8b-xAAnj-y7pihxPE-sbg&amp;ust=138694302632931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FcKKKO91vBDNjM&amp;tbnid=rw1Ydry9mdXTEM:&amp;ved=0CAUQjRw&amp;url=http://commons.wikimedia.org/wiki/File:US_Navy_040710-N-8861F-002_Evacuated_families_board_their_flight_for_home_as_Rear_Adm._Daniel_S._Mastagni,_Vice_Commander_Navy_Region_Europe_provides_some_words_of_encouragement_to_some_of_the_children_boarding_the_aircraft.jpg&amp;ei=7MCpUtD8OPPHsATi54CACw&amp;bvm=bv.57967247,d.cWc&amp;psig=AFQjCNHRvx1R2mQRTri4ssaOi8y8hwxd0A&amp;ust=13869430792947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r5F7cFsEkcdeM&amp;tbnid=7u4sxok_SBkCDM:&amp;ved=0CAUQjRw&amp;url=http://www.gapyear.com/plan/rtw/&amp;ei=QHWoUvStK7jMsQSRlYKABw&amp;bvm=bv.57799294,d.cWc&amp;psig=AFQjCNES1Qpcvx_v7yFeycetwnXTz-z-5w&amp;ust=1386858140797689" TargetMode="External"/><Relationship Id="rId2" Type="http://schemas.openxmlformats.org/officeDocument/2006/relationships/hyperlink" Target="http://www.google.com/url?sa=i&amp;rct=j&amp;q=&amp;esrc=s&amp;frm=1&amp;source=images&amp;cd=&amp;cad=rja&amp;docid=ir5F7cFsEkcdeM&amp;tbnid=7u4sxok_SBkCDM:&amp;ved=0CAUQjRw&amp;url=http://pauliendehaes.wordpress.com/page/4/&amp;ei=InWoUrc40siwBOuIgHA&amp;bvm=bv.57799294,d.cWc&amp;psig=AFQjCNES1Qpcvx_v7yFeycetwnXTz-z-5w&amp;ust=13868581407976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KBcQ7fRJvRFwoM&amp;tbnid=nW-X9Kot3xx-qM:&amp;ved=0CAUQjRw&amp;url=http://www.coroflot.com/maryrosedesign/Brochures-and-Mailers&amp;ei=mr-pUoeHLJfesATwtoDQAg&amp;bvm=bv.57967247,d.cWc&amp;psig=AFQjCNGuWKS3xnlOGF5wb8v1R_0ah5sGRQ&amp;ust=13869427159546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Eb_0ByKJtndwRM&amp;tbnid=JjKwgdERPh94vM:&amp;ved=0CAUQjRw&amp;url=http://conniemotz.blogspot.com/2012/11/why-use-travel-agent.html&amp;ei=dHWoUsuTGpXfsAT73ILYDg&amp;bvm=bv.57799294,d.cWc&amp;psig=AFQjCNELB1hgtyy3rA_JZMJ1JEvJIh27Qg&amp;ust=13868581997767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.disneygeek.com/wp-content/uploads/2011/03/destination_disney.jpg" TargetMode="External"/><Relationship Id="rId2" Type="http://schemas.openxmlformats.org/officeDocument/2006/relationships/hyperlink" Target="http://www.google.com/url?sa=i&amp;rct=j&amp;q=&amp;esrc=s&amp;frm=1&amp;source=images&amp;cd=&amp;cad=rja&amp;docid=V2yHEccjhnuQJM&amp;tbnid=D8z7339ydh38fM:&amp;ved=0CAUQjRw&amp;url=http://blog.disneygeek.com/2011/03/30/destination-disney-video-series/&amp;ei=3HWoUuL-C6HIsATM04DwAQ&amp;bvm=bv.57799294,d.cWc&amp;psig=AFQjCNEc_IzjK5B1NKHh9qNTh5uOnsvvSg&amp;ust=1386858327848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wIP4le0EaBy8DM&amp;tbnid=xdxtuZM6q3SRKM:&amp;ved=0CAUQjRw&amp;url=http://www.goodhousekeeping.com/family/travel/packing-for-trip-0807&amp;ei=NHaoUoufJuzjsAT044HICg&amp;psig=AFQjCNEeNtS08A3cy6cqUqoxCba3uReZvw&amp;ust=13868584159706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GuR0xaThmagTM&amp;tbnid=ws_NR1sK2SyMrM:&amp;ved=0CAUQjRw&amp;url=http://www.sunshinetaxillc.com/&amp;ei=GXuoUrzYOM6-sQTo3oKYCQ&amp;bvm=bv.57799294,d.cWc&amp;psig=AFQjCNGLlWsqW4cY68UEtv8q4j82Ub7QXw&amp;ust=1386859671224137" TargetMode="External"/><Relationship Id="rId2" Type="http://schemas.openxmlformats.org/officeDocument/2006/relationships/hyperlink" Target="http://www.google.com/url?sa=i&amp;rct=j&amp;q=&amp;esrc=s&amp;frm=1&amp;source=images&amp;cd=&amp;cad=rja&amp;docid=5bIouhJD7qYw7M&amp;tbnid=If1QHjfWExxUKM:&amp;ved=0CAUQjRw&amp;url=http://www.crainsnewyork.com/article/20121212/TRANSPORTATION/121219960&amp;ei=m3qoUt31POnjsASO64AY&amp;bvm=bv.57799294,d.cWc&amp;psig=AFQjCNHIo7iYKhr4yL7Y2lIlB9462b_ZVQ&amp;ust=13868595399249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3/35/New_York_Taxi.JPG" TargetMode="External"/><Relationship Id="rId4" Type="http://schemas.openxmlformats.org/officeDocument/2006/relationships/hyperlink" Target="http://www.google.com/url?sa=i&amp;rct=j&amp;q=&amp;esrc=s&amp;frm=1&amp;source=images&amp;cd=&amp;cad=rja&amp;docid=1XuJmaT1qApRHM&amp;tbnid=XAQosnVXov2iHM:&amp;ved=0CAUQjRw&amp;url=http://commons.wikimedia.org/wiki/File:New_York_Taxi.JPG&amp;ei=R3uoUqWICYinsQTJr4CgAw&amp;bvm=bv.57799294,d.cWc&amp;psig=AFQjCNF_uibRc2P4t1jXrjh3TbLWg0UjiQ&amp;ust=13868597155738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washairports.com/image/iad_dusk.jpg" TargetMode="External"/><Relationship Id="rId2" Type="http://schemas.openxmlformats.org/officeDocument/2006/relationships/hyperlink" Target="http://www.google.com/url?sa=i&amp;rct=j&amp;q=&amp;esrc=s&amp;frm=1&amp;source=images&amp;cd=&amp;cad=rja&amp;docid=z2P8O7aWGtueFM&amp;tbnid=MO5gJpPk0MQS6M:&amp;ved=0CAUQjRw&amp;url=http://www.metwashairports.com/dulles/208.htm&amp;ei=lnuoUuy9I_LMsAS_vYGQDw&amp;bvm=bv.57799294,d.cWc&amp;psig=AFQjCNFkkrsYVybvVW4zpgP-edJ8k_zXFw&amp;ust=1386859789736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1. Antes de </a:t>
            </a:r>
            <a:r>
              <a:rPr lang="en-US" sz="7200" b="1" dirty="0" err="1" smtClean="0"/>
              <a:t>ir</a:t>
            </a:r>
            <a:r>
              <a:rPr lang="en-US" sz="7200" b="1" dirty="0" smtClean="0"/>
              <a:t> al </a:t>
            </a:r>
            <a:r>
              <a:rPr lang="en-US" sz="7200" b="1" dirty="0" err="1" smtClean="0"/>
              <a:t>aeropuerto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9008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23686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7. </a:t>
            </a:r>
            <a:r>
              <a:rPr lang="en-US" sz="6000" b="1" dirty="0" err="1" smtClean="0"/>
              <a:t>Llegar</a:t>
            </a:r>
            <a:r>
              <a:rPr lang="en-US" sz="6000" b="1" dirty="0" smtClean="0"/>
              <a:t> al </a:t>
            </a:r>
            <a:r>
              <a:rPr lang="en-US" sz="6000" b="1" dirty="0" err="1" smtClean="0"/>
              <a:t>aeropuerto</a:t>
            </a:r>
            <a:endParaRPr lang="en-US" sz="6000" b="1" dirty="0"/>
          </a:p>
        </p:txBody>
      </p:sp>
      <p:pic>
        <p:nvPicPr>
          <p:cNvPr id="3074" name="Picture 2" descr="https://encrypted-tbn1.gstatic.com/images?q=tbn:ANd9GcSZ6Q5Ud7iiJzuhw0Ja1xGXd4uaIVk-N-f3FFOyS8N3uqifBxlc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9248"/>
            <a:ext cx="7772400" cy="47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8. La </a:t>
            </a:r>
            <a:r>
              <a:rPr lang="en-US" sz="8000" b="1" dirty="0" err="1" smtClean="0"/>
              <a:t>línea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aérea</a:t>
            </a:r>
            <a:endParaRPr lang="en-US" sz="8000" b="1" dirty="0"/>
          </a:p>
        </p:txBody>
      </p:sp>
      <p:pic>
        <p:nvPicPr>
          <p:cNvPr id="4098" name="Picture 2" descr="https://encrypted-tbn1.gstatic.com/images?q=tbn:ANd9GcSJkf9XX9-OdUpZCBIRr5c4TYqptQ40g7CiHHwY8QYUY2TmyZ5m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71600"/>
            <a:ext cx="715327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9. En el </a:t>
            </a:r>
            <a:r>
              <a:rPr lang="en-US" sz="8000" b="1" dirty="0" err="1" smtClean="0"/>
              <a:t>avión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xQTEhUUEhIUFBQVFBQUFBQUFBAUFRQUFBQWFhQUFRUYHCggGBolHBQUITEhJSkrLi4uFx8zODMsNygvLisBCgoKDg0OFxAQGy4kHRwsLCwsLCwsLCwsLCwsLCwsLCwsLCwsLCwsLCwsLCwsLCwsLCwsLCwsLCwsLCwsLCwsLP/AABEIALEBHAMBIgACEQEDEQH/xAAbAAABBQEBAAAAAAAAAAAAAAADAAECBAUGB//EAD0QAAIBAgMFBwEDDAIDAQAAAAECAAMRBBIhBTFBUWEGEyJxgZGhQjKSsQcUFSNSYnKCosHR8DPhQ6PxU//EABoBAAMBAQEBAAAAAAAAAAAAAAABAwIEBQb/xAAoEQACAgEDAgYCAwAAAAAAAAAAAQIRAxIhMQRBExQiMkJRcbFhkaH/2gAMAwEAAhEDEQA/AOZMjFEBPpjyxXijsI1oAODJgwYMIsAJiSyyAhUmWIjFCFY2SZEILJGPaOBACIEYpCWitAAI0khJFIrWgAskki2joYVBEwCU4QKJECEUybGmDfyhEEeOpiGM6xWk3EZYgGERWStGMEDIKIRhIosKwjYio6yFpZIjXA4TdmQLLpIFZYKyGWNMRWySQWGyxwk1YA1WTCQgSEFOZsKObUSWUesiVMQSWKDx44kogBlI4WEyxwIWKxlEmEjgSQiYhwJMRAxxMiFaNaTEkBAQK0kBJlY4WAEAImWEyx8sQA1ENSMiFhFpRMYZVjlZBOssBhaTY0CETjlJFRvEf0gFhqC3En3cjSWHAk2aKncmJVtvl7LYQD2jTAAiSwQLboNU6wxS4gwKrpAGnrLTYc77yIpes2mYBhJEoZaCSWQQ1AVUoXjClraX0Foxp3hqCgKUoTuZcwlAS3+b9JOWTc2oWefhYskt1aPKCyzrszYC0lHYRrTQDgSayAEcCIQULEUjLeGCxCA5YgIcLImFgRBhLSAhBBgIQgEHCoJkBZZEiWBTvGNOJMASmHpx1oCO1MjcYtgJWHGSpIDIop4w6Yew3zDGiLUxI5BDEaQKGxiQD0wAd/pLKgiBKA8IalpExpknraSsVvLDU9JClS6RKkDsJSojhCJRvHopbnLWHmJM3FWVDQtvgaiWmqV3wDYeKMxuJTppeS7ky0tCXkwLAeKygC5LXFhztvt1tCWRII42zISkeUuU8HfcD5f9QWK27hKOmc1m5Uxce4NiPJr9JQXtLiaxK0KIprzFmb+YkBbedzIS6lcRLRwVuzaolQxQkBxvUsAwuLjw79xEsGYuE7O942fEVGdjqbE6+bHU6W3Wm6mHCgKugG6ZjKT9xpxS4OJfDgjQ/MqCmQdZcqJlNps9k+zhxlRs5K0ktnI+0xO5FPDdqeHrPQc1GNt7HIouTpGFhcPQ1bEYmnh6Y3lrs7cxTpr4m893nN+jiti0WqIy1670U7ypmvovhvZQVBsHBta9geU9Gw3Z7C07ZMPSBAADFFZ7D99gTz48ZbxOHpuLVKaOLEWZVYWIsRYjdaebl6qcns6R3Y8EYrfkxNnbDwFaklWlh6TJUUMpyjcf7yOK7GYJv/BlPNHqL8Xt8Tbw5VVARAijcFAUW5gCO1SRWWa+T/sroj9HDY78nab6NZl/dqKG/qW1vYzCxnZHFU//ABioOdM5v6TZvieoF/nz5f8AUr4nGMmopl1yuxKnxArlyqF43Bb7oHGXj1mRc7kpdNB/weOVaRU5WBU8mBB9jIZJ7FXxNCp4KoU6sMtVRbwMqE+IW3ulv4hMrG9jMLU1QNTPOm11uP3WuPa06YddF+5UQl0slwzzLJHCTrsZ2ErLrSqJUHJro39wfcTDxWyK9H/kouo52uv3hcfM6Y5oT4ZzyxzjyigqwqrJqAYVUM22ZBqIYi8OtK4kWocjJ6rHQBTaQrJeFaRzTSERSHp1LcYG0UGrFYd3kE6yVNfWWkoE7hMtpDW4FQOckrQj0cu+PSWYsdBqFMnSGGHhcLyG/la81KeCJ32U2uQb5gOeUXb4nPPJTOiGOzLp0RfkZZpYbvGyqPFa+u6w/wB+YHGbWwlC+esHb9lLNr/Lce7LMHHdviLjD0gl9MzHU+ikH3ZhOeeddi8cP2dP+jal7FcpG+7DdzsLkjyEo43auEoi1St3jD6KVm9yNPcqZweO2lia5yu5sdbMyU6fnlFlv8wSYemPtE1TyF0T3+03lp5ybzSZtYoo6TFduH1XC0VT94+JvPkPJiwmemBxeLINR2YXvqctMeQtb7olrs7gneorGkvci/0hVBtoV4sbga68Z2tFIRhq3bCUtOyMLZvZGjT1f9Y3svtvPqfSbdGgBoAABoABYCHZY4p+8rFKPBh2+RAW3RQiCEywsdHKY7ZZBJA0h9g7VqYTMMvgYgnoRpv9pPC7bU6NLoFNxYG4I3HWVyOWlxkiUFHVqizXwnatH36TSTaituPzPNNpYRqLXXVDu6dD/mKhjyNxnA9uTsTs9KGKUXtxNz5/6IjixOEo7UJ4ywu0TzgB1IaxuHe37JII9yCfmTNacsNoNzk12kYxHTMwYWYAjUagHSQfDqTcFkNwbqSL2qCob9CQb9GbnMWltTmZcpbQBgM0keqp0dWXwizCzWztnNxxylfu9YYY8qiNUQqW0YL4whCMxuRvHhIuOJHOUUxY5wy1+R/3jACdfZWGrgM1NDmAIYAoxBFwbrYzHxfYpD/xVWXo4DD3FiPmbdOtB4elkUqjMPAFS5zBCq5VIB9NOkpHNOPDJyxQlyjkcR2bxNP6A45oc3wbH4mVXupysCp5EEH2M9JrYp1sQofwnNY2Nxl3DjpnPoOchVxVJwVqpu1IdVIsXKAjhvF/IiXj1b+SIS6VfFnmdxAtOk7f0cJhKBrBCKhICKrEKTzIN9LcrTz7sZ21NTFpRxFGiUqtkptkAKufsK3NWNlvvFwb8J0edh9Ml5Wb7o3NYemOk7xuzeHqKHphqeYA2BuNeBB/tMzE7BSic1V7Uhcs+ihQN2pvx/0x+cxtGfK5Ezn6aW4S3hlqPpTRm8gTb14QWM7YbPoG1Km1ZueU5fvVbfCGY20Pyi130pKlJeGneEfe8I9FEhPq12RaPSvuzq6exahuajqgG+5zEeeXQepEp4naeBw/2qprMPpTxD+ghf8A2ek852jtetWN6tV35ZmJA8gdB6SvSwtSobKp9eA5nkOp0nPLqJy2X+Fo4IR3/Z2uO/KEQCuHopTHNtT7LYfezTmMf2gr1tHqMw/YFgl/4FsvxBtglVbOyux/YubebjT2JkcDXdAcgyKGKhwLVeFyW3gXuPDYWtfnIv8Akr+A1LZzn/ldaI/euXI6U119TYdZZpmkn/FTzN/+lezeq0h4R/MXlvYmwK+JP6pCVvrUbRBzu3E9Bczv9jdiKNKzVf1z8iLUx5L9Xr7RDPPcFsOviWDBSVuxLN4aZJFriw1tfcu686jYHZtUF61MlwToxDJbgVtofX4nbY7eoHAaDgPL2glp9JaEUtycm3sVlp6RmSWSto1pSzFEFpRssOINmgBDLJZTI3hVqRgeXGGoYorxlh8LfpAPQtPX2Z5vBZTHA6MT8TP7SV1o0e+pNdsyrkOp13kW4DlHKR8oOjAMDoQQCD6GRzdLHJHbkrjzODCdkqyFGGKrgVapSrSZc3dqrUlzITay2a413cd94Y4uzMuYeFitwRY2Nrg7uEz6v6tkqO1FKSZ6agKKeUVMzgG2hAyWuRfmZpjD030I38VNj/ieZ5WbT+12Ox9RFNfT7hUxEMuImTiNnlD4Kht1gRUqrvsRzEnLBkjyikc0JcM31rdYVa85+ntHmJZTGg8ZKyhvU8WZbpbSInOpiOsOteOxUdRQ2nc2m0AFQuSdLXAy31NuJHOcB+cSTbVexUsSp0IOohYzvMNiRUIChhcEjNlBspsTlUk26mw1kcdj8PSFqtemvNSykn+Vbn4nmeKqVDqlQg2ItwIPC/oPaczi65Q2KsDza4B/zFYHX/lQrU8bhg+HYsKT5XNiNSLrv1tbN8zyXs7SP55QG4rWRz0FI94x9kJnX7K221EvcLUp1Fy1KR0DAaqQR9lhc2Ou885Cl3ZctTWnSJtmDvmZluDkzZVAXQaDU2GsLA9Y2Vtu1GmDvy39yT/eX/0wrAg2IOhB1BB3gief09pgC7G3Ugge8I22qYUvmBABNlNybcB1jsDn9u4BEqOFsaYdwv7qhjYG/IW1mXhsCXfLTzMxGbKAWOUb26AcTwj4zaFbwOUYK+dwWGj5jrkB3rqdd0iMX3dHKjBKZYF6agKajM2mZvtPa+ik2FtBxiAsUaIvZdW6C5PlNZtlVBSZmOUDxd3vJtxPKwJhOwu0+6xID0w1Kr4HUqGK8qvTLre303vuE9UxHZug+qErvHhOZb7jcH/MrjWP5WSyeJ8aPINnbOesfAtx+0dFHr/idlsDsTTbN3pZtLeE5QCeQ4+vtN9ezdRCArIV5i4IH8P/AHNvDUQi2H/0845xhFbOwg5ye6obB0O7RUuWyKFBIAJA0F7AC9oaKMJIqVcSoLX5ARhrIV38R/3hHSuJZJ0TtWPUSV3BENVxHISm2IO603FMxJoID1juwgHxCgXJsOZIA9zMnHdqsNT0NTM37NMZif7fMbpciW/Bsm/GCvKezNrLXF0SqvV0sPQ31lvKeU3GmYk2jncTS6afEpPQl0uCN5B+INqdp2RbRxy3M56EH3c1VUGSGGvKeJRnSef43CYo4k5KYZQ+cM5/VkWBAPG+lrW+J02GpFVW9rgahQQoPJRwUbh0E2TgDwghhrGxFpLFGEG5LllMk5yST7FQNeQZJoPhSPKc72i7QU8KQrIajkXyBglgd12ynU8rSks0YK2TjjlJ0jRCdAfMAj5kHwan6beVx8bvidB2Qw+E2hRWrTapTJuCuZCVdbZ0bTeLqbjeGB0ksV2brrVyinelrarnVrWBtmQDML7tAZzyz9PP3fousOeHt/ZzibNcm1MknkbfjKNLH62zC40sdDobcZa7T9oKdBWoUnINstWqmt24opI0tqPO84Zsfc+HQc+J8zPOy6NXoWx3Y9Wn18ncriiDrJGqDxmNs7aXhAJFuot/axliriUtmzovnu9hJFDRD9YyPmBDqu/dfMCOB3D2mdSxIbUMpXncemt5YubdfiAD1dk0W+gA81JH4TG2jsPwt3Za/wBNyDr7ec2KdRvqt6E/6IQVYAcDVwVUas1SnbQ5Wa1r2Nh9PyPKa2DK3Vb5nsHv4iBoLLnbV2330y9TOlq620vrx0mZtnCKqiomWmysAXOihTpdulzHYGXtCq5qMXJdmNy7kny1P4dLaTpOznYqpXs9Umkm/MR+sYfuLwHU+xlHA7XwtEo1Vgzsbq4/WKq3tn0FlGYMOenDdO5o4487x0Budm9jjCmoqlXRyCrlV721rFHIHiA0IPU6c9oU1vcCx5qSOINtPL5POctR2oRL9DawMYG/QZlIBcsLW8QF72UA3Hkx/m6Q2cGYn6TW2+Vqu1bNpYg2vrYjXlbUesAOkMYTBTagbS9pzuJ7Z1KJyNQY1F0zO6hD+9ZRcg7+EAOjxFQ52/iP4ypiseif8jhejHX7o1+JwGP7X1XJAfU/TRFvQkan1Mp0MDiKx0GUfePrwEr43aKI+H3kzssZ2ypU/s5m87Kvpe5PsJh4ntfiKptSW1+IFv6mufaH2f2RUa1SSepuf8D5nRYTAJT+woHXefeaWPJLnYnLNjjxuctR2Hia5zV6rAdS1/nX8J0GzOz1CluQMf2nF/jdNZEkwJaOGMSMs05DgmNYx7RWlaMWcsGhUeVVEIDOpo50yzlk084BWhEmGjSZZp1yu5pdp11f7QBmU0Qk5Y0yiyNG7+bqRp82/GeIflIwzpjapO6+nQWsPwnrVOtzMyu12ykxSg5WaoBlOTu/GvIhyADYWvc+U5M2KVfZ1Ycsb32MD8kOPNGmSTZTXcjraiob5y+09NHaNT9U8y2VhhSFiMuUZVUXIQXJILcWJuSec0u+B4zis6wP5T+5dRiE0cOqVQNM6kXVjzIsB1B6TgsqEXFh1Gk6TtTWWy09TfxGwJGgsB1Op9pymEwN2OZSosd4YWJOnKMC7hbjc2g39PWTr0SwJDFh9WpI1NhflL+ydl1n8CUy9gDoABlO699AJ6DsPZlUYc0a+U3DILHMchFgG0tceu4TcMbkTnk0nlOz9oGkuVQL/aGinhYizaHdL2H29VUnM2YHcGRPxAHwZa2F2Wq1a9RHUr3LotVAQHIeo2c0zYqxVQG46EWvPVcN2EwVMaUA551Sz/0t4fiJRbNWjzrZO0xXqCmUClr+IG+oF/s+nObn6MPMes67FbNRNKaqi2+yoVR7CUDhJ2YsGNx9Rx5c+RS9Jhfo5uBB955ji8TXZq1J3qM7MQaQuwBpkswC8AAp3dN89pOHIg6OAphzUyJ3hFi4UByORa1zw9o5dJD4szHq5L3I8Z2Z2erVkzplXxZbVMy5hbVgbajh/wDJ6ZgPBTRM2bIirc8cqgX+J0dTCU2+0gPWVquwUI8DMp+8JCXTzXB0R6mL5KK1oVK0hW2LVUXU5t2gBvqbbvmAx1B6ABqlVzXtqTu37hIuMo8ospxfDLv51/j/AH/eEXeyhgKRqG9NTrvYIVB8yQJcGxSTmZhmta4ubC9yP95COMJy4QpZIx5Y/fQeKK1BaoAwH7QB05awlXZZBSxJUtZ9NVB3MOl7D1vLv6Ip/vH1/wATawZGTfUY0YNLA00N0VRY6WUW05ruPrOmwxzKDa1+HD0jUtnUx9A9bn8ZbAnThxSg22c2fLHIkkhgIVFkAIemJZkYiCwoWMJK8wyqoc05Du4QGNErG6OO7qLu4fJHFOdmo5KAAGFQwwpxxTich0PTseEI2HB6RLSh6amSb+iiRRaiRymftI1WBSkCq/U50LDiFtrb5nSCnEcMD08pOb1qmymNODtI4vB7FYa297qPYeL8JeOxqbAhr3I0ZbLY77gcfW950rYA8DeVauGI4TMMWL8jyZcv4OYXsWpBJqZqnDwhR5E6kefDlOs2dsWhSsUooCPqIzN95rkSFLSXaJvxmXijHhGo5ZS5ZdFJC2YgZsuXNxy3va/K85nt32iGz6dNlpCo1VyoBbIoCi5Ymx5jTr0m+qGZ3aPs7Tx1EUqxcBWDo6EZkYAjS4IIIJBBmJJpbFk03ujx/afa7Eti6zUGNMVrUu6GU6sgTf8At5jcNoQbbt07D8iPfq+JR1qClZSc4cZa4YhgM31EXv8Awi87LZXYvA0u5PcB6lAeCpULFyxYuXf6XbMxIuNL6WnS1RfcZFRd7lrVbA6mEG+VWoy0biROsomybopVMPfhK7YWxmoY2UGUU2SljTMp8PI01tNN1lZqUopWSljrgHDobiBtCqkJIItjVl0lUpLxg2SOLoU1ZWVZMrJ5JPLNWTSAgSQWEyyQEB0DCSYWStHAiHQ1pICOFkgsTZpIYR5MLJgTNmqOe7nmJHupq9zGbDX3iHig8RkZY4E0/wAyEFVwxE0siMPE0VVEOlpDujHFEiDaBWi3ThlQcpSQ2linUk2i0WWO75RNRJ3x6bSwrybbRVJMoPhxygu4sdJrMAYu5Fo1kE8SZRovaWaYvImiJJAYmxpUSFIyViJYp6jWDZJmzVADIm8d1Igg02jDZYpi8myCBp1JLNCgtDmlBdxCCpHDx7idMA1CJUh7XkLWjsy0iDU5ArDiIxpiaK2WNDNJJTvHqMaQForS42CO8RWtoYa12H4bKoWTCwpQRikNQaaIhZICISQEQ6EBFaSAkwsLCjGXEQ9OvMsGERo3BCjkZrCoI5YGUKZ6wy1JNxLKYXuRGNKOtXpDIwitjpMqvhZBaJE0l1kjTEWsPDRnKxEQqGXjSB4QTUJpSQnFglqQqVpXqUjwjLDSmJSaL6PCyglWHSvMOJtSTLQMTEb7yC1IiwMRqxma/WAqoOUJeJjeaWxh7lYSYMg8iryhMsARgkiphlmWaoSCT7u4kYxrERDIspEEwMm+IvI5iY0zLRCSWM1MxKJqzNFujWtDFA3ISmohFNpho2pBO4IhFA4xDEHdBVKkNxuidRF4QMYvEs0jDJCFAjosKFiA5NZIx4pZklwSpSxSiik5FYkzJrFFMM2g9OHEUUwyiHTfCVoooh9gJlKpFFKQJTISSx4ptk0WEhIopNlRU47b4ooDAvK5iilIkZEklqluiiikOI5gakUUybYGGSPFBiQQwQiiggYanJ1Ioodw7EDGMUUYiMmkUUBIspCxRRG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141538"/>
            <a:ext cx="71532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s3.amazonaws.com/rapgenius/filepicker%2FjDPepkMLTcGWT2K88rAg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10. </a:t>
            </a:r>
            <a:r>
              <a:rPr lang="en-US" sz="8000" b="1" dirty="0" err="1" smtClean="0"/>
              <a:t>Ir</a:t>
            </a:r>
            <a:r>
              <a:rPr lang="en-US" sz="8000" b="1" dirty="0" smtClean="0"/>
              <a:t> al </a:t>
            </a:r>
            <a:r>
              <a:rPr lang="en-US" sz="8000" b="1" dirty="0" err="1" smtClean="0"/>
              <a:t>mostrador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xQTEhUUEhQVFRQXFxoYFxgYGRgeHxgYFxgZFxgXFxgbHCggIBwlHBQUITEhJSsrLi4uGB8zODQsNygtLisBCgoKDg0OFxAQGyskHCQsLCwsLCwsLCwsLCwsLCwsLCwsLCwsLCwsLCwsLCwsLCwsLCwsLCwsLCwsLCwrLCw3N//AABEIALgBEgMBIgACEQEDEQH/xAAcAAABBQEBAQAAAAAAAAAAAAAEAAIDBQYHAQj/xABIEAACAQIDBAcFBQYEBAUFAAABAhEAAwQSIQUxQVEGImFxgZGhEzKxwfBCUnLR4QcUIzNikhVDgvFjorLSJFODwuMWFzRUc//EABkBAQEBAQEBAAAAAAAAAAAAAAABAgMEBf/EACQRAQEAAgEFAQACAwEAAAAAAAABAhEDEhMhMUFRBGEiMnEU/9oADAMBAAIRAxEAPwDMJa7B/wBJ/L1ohbZH3h3jMPMafGiUs9seI+DAfGpRhyOA79V+EigFReQB/CY9D8qnHaSPxr8/0qUWZ3qT4BvVYNS2wNwMdgYjzDj50ES2uIH9pn030smvDx0NENZ4mO8pH/NbJmjNmbLuXmyIpbsBBEczmHVHafAGmxWhI5j1pC39D8q3Tfs+eJW8gbiuVoHYGmfHLVVi+iOKQ/yxcHNCD+TelNjO5PHvr0W+8etE3bDKYdWU8mHyNeqn0PyqiFbfcakVfDsNShOf5VIE+jVEOTsipAvcakCfQr0J9bjQRhfo0iv0Kny8/X86aVoiEjxpAf7VJl+hSy0RHl8DSI+v0qSK8OmnHl+VFRhOX13Usnn9b6I9g3FSva0L/wBRBPhTQo+8JH3QT6tlj1oaMAB31IFy93wqW0qncCT/AFH5KB8TRAMaMuUnSV/9rb/Om1AXUJEqrd8QD3s0D1qF7cjV0A37yx8MoI9aKxFtl1Y51+9/3Dh37u6q+5hihzWhKnfb+dvl+HcezjAgyajrsRvGiDv+0YNDvisrhfZoqt7jQW633WzEgE7xprrxiSDDgMp14H4qw3/lUTqHUqw7COX1vBqptDjblwgEO0qZyzAYbipAgajd2xUKkMARuOuo+I+VS2mIORjJG5vvDn+IcfPjAiKFWMe62o/pbeR3HU9886AHBLlzWvuap222nL5EMvgOdNxggow4NB7n6p9Sp8KMuYVmZWRSzAxABkq0Zh6Kf9NWa9EcXeUhbLiQQCerHI6+FNmlEwoDZ6/wlH3Sy/2sR8q6HZ/Z1iDq7207ASTPLQRWDspGYQVhiSDvBJOYHQbmkU2aMy0qlilRGgt2oG7TxHzHwqS3bHD0+lopLWmm/s/M16tr63+prLekKW5O8H65kfOi0tToRPd1vTrD0pez5/n6bqMtW9P1+S1YgR8KqmYynhpHoCP+mjtmbXv4cRacZJJysqkSdSZIVvWnsCAYJA8p8BqaDjjA8o/Wg02E6aP/AJlpT2oxHowI9atMP0uw7e9nQ8is+qSPhWGCDkfrvrxkqC72z0uN0FLVsBfvOAT4KazItayd57vhAoopSC1RAF+v96eq1KLdSC19fX50EGX6/wBqcFqUW5pwTt8N/oJoGBe/wPyNRsv1uooDv8YHpM+tMcnu7vzOvrVAxtniI7+r6tANeFRxPkD8TA8ppxQfX602Pr/eiBcWjMUy5lAbraxIynSQBpMc99EC4w3MV7gAPHLHrTqXpQRZOPqOPfTsv+4+H1NSBfoV6B9bjQPsLO8eI+tD3VZBSB99eI4+XH40PgbevHvG/wARV6uHzDUBu7Q+VYtajOXVA9wyOKnePP50Cbce7/bu8uXduq2x9gA6Ge8QR386r7i8x3EUlQC9qTmXR+IOmb8XI8j8RTCs9jDn8D2fQoxl5+BHzqG5b3ToRuP18KoDuWwwg6Eajmp4EfWtDe0dWBBhgRI3iQZGh3qY3HQ7jViyzv0bgfy7OyobqT2MPqO6rsdD2Z0uwvsVdillyOtbVTII0MBVJKmJB5VBi/2iYYSEW7cI/pCjWYPXM8DwrnRtM2qqxI5A+IptzAPIbLH4iq6HvI7KaGrxf7SLjSLdhFj77s2/jC5Rz8qwuIvm5duswUFmznKIEvJMDvDUScKAx/iW92oDEka6e6D/AFVFbS2WeLhJEKYQ6faGrFeD0kTYbLSpz4i2CRNzTT3V/wC+lVRtVs6bwfrlStWj/tVnbUZJ08ql2Pj2tZhbyjMZaVGvACd8Dl2nnWHRV5daPw6+FW97bLEw9qy/ev6141nOwYKqCNFUADvPOqiuv2+qYHCq1V0rV28FmIXTXjA+uFZa7be2zKRmE7wAPTNQ09RKT26faxIG8Ed9K5dB3CggyU9bBO767zT1bu+P6ec0mE7zPy7hwoiKQHymSMsypG+YjlU4GmgjvJJpWbJJhQSeQE/CjGwTgaow71NACbZ/T9BpSVOypwlNtjWglazp9fKhjbq5xFqEFVzLSUD2LFsn+I7IOYTN8CK0Gz9lYE/5uf8AEwX00NZ66pnQE91Q3EIBJ0AEmeygudp7Owg/l4iDyguPNaoslT2kniKlFmmwJ7Kni3499GJY7PX8op64U8h9d9Nh+zbQzCfrxFaHqxqR8f1oDAbIuEgwpH4l+ANXb2so+z4EfDj61mrGS23oTPAE7+A+7x8KrraggGeE7jI7xVltZAbjbu6PlHyoO3b4fX6VFDui8z3gCPHX5UO6ch4E6HuIFWxsf7/r+c1A9j6/T8qu0VZXkJjeOI7d+tQXGI13odzAAFZ4HT186tRan5fofzqDEWoBMxzPyYU2mlDiGY9UseYMnWOz4j86bhdmvfdRZUG4JOWQNB741PLXwHKpL6ATqI3793dUdtyrBlbK3AqSNOwjvrYu7fQPFls0W1BBBl+2QdAd2vmaE2n0TuYZXuNctNmKjIhJIgEFtY0iKHTB37w6q37oO45bja799S3dhX1U3DYdQAZzLHVBEtr2CasGNxAOdvxH40qv22OGJbMdddx460q6dLLpGDwim1LMRoNyg8OMkVHhcFanS62/jbPyasgv7TMKlvIPa3DEaWwBPYSQads79peDjr2rytOuoPjoD5VxdGuxmGht8jnrr51cYTC9Ud1U2F25h8ZBwt0PlEspnMvaVIBA4bq1uGw/UHdQBG2QJBIjjyrMY0FgfZsJIOpBjs7+/wCNbLF4ecin3DM/iBUordh6x7SoHYaHE4c+0YaVRXWbEgAkkdsxrvMV5iMNrA1qzwllpHV8uXdXu0MMubVmUx9z5h6IqGwVwb0f+1vyqE2j9A0T+8OPtOP9R/OoN/bUqHWLzoeozL3EirVdpXsv8xvrtqstrrwq2W0uQSVB13z8gazaqtuXCT1jLEE6kkwI4+IqFBrv8qscyjMND2j5fXCoG2mAI9lZ7yvzmkqLLHIRbWYqpYVpsThVazaYzJCnQ81nSsjt/adqwcgzFzukgD1FN6ak2lyIx/iXsnZldvhpUOLw9pfcvh+z2bCfE1lh0ndm1tqOAWZJ1IJgfZ05VcYPFW2AZ1uSQNFZViddZQ61O5C42CrDUUpp2zbJuCUBC6+9cQn/ANvwqYYfqndvpamjLNOLGePrR+z7JCznKHmo/UUWLTne1xl7fyk02aVuEk3EB3FhPmNPU1twg5VmrOEi4pAPvD41p61BQbTUG4wIkaaHuFVd/BW5BMpP3RPpIFW20f5jeHwFCNbzRO4VKoO5hrYHVNwntA/M1XnDu85FZu4VdYcJeB9i4cKYbK6tB5dWhruzRPWmpBTvhWtwGTKDu1HyJ9aj2ip9kxCiYHHhIn0mrpdmpwFE47ZzCw5ULIXTqJ8xUsHKcQ2vZUOvd9b6u8VsllJBBnwPwoC5gLgmATXSJo7B3XkKbtxE1PUkwQOC5gDMCrb/AAlGBJOMMwf5Vtdewlz2VWYXDXBE221IG475gcK0eF2ReiDZYz/wxzGhLWzznfW8Z9Ss67kEiWEGI10ju08qVXd3oneLEmy8kknqrx7tPKva6dUTTiIr0Uq9BrzxoTgyQwZSVYbmUkEdxGor6a/Z/tNr+BsvcM3ACrk81MAnvEHxr5pwBGYTunWvoT9lmNV8O6qICOOI4qNYHdRZPDZkg8jVM2BVrrZW4TEz891XYNCBh7YdqH0K/nWmQGFwkZNdCszu5aetebTwoPEe7Mg6+RaIPdVjbxC5AeG7u1AobFMrOJH+U2/8SR8aqsxiMA3PnpB3d+6hxhHVRMeBHrWoxFhCr9UHV4P/AKZqtvYayBlJAYgGNeJAHDmy+dZtAGHvlFiXRj9oFvCQrx6VfW7MIMxzHM2p8Kzl3Bx9eVaoe6PxH5VJ5IhFocQPIVlrmEVUdmXXX3g4HmvhvrXqhoLH4SbTWzxSDHdQGX3/APDWjxypuM/Y4HlXOMRsm1fe9fdwArQJYAIeZMxJ1E10kWsuGtLvyqg74SPlWX2psu1bzMLcm71WG+ezXumsZzbpx3VYLbOFWyFcAspYgHNIGmgXvIOm6WqLozjgn8wkhzBA1jLOqiZiDuNbHGWLb2cmXKI3do0PwrAvZNu7cTLopEkCIUgazuEbq5WfHW6db6OWrdyQgykEiGzTEAyQ6iN43CrF0t20Z3uLbAO8sFHnI1qLorgfYWFAIOf+JoIj2gByjsHOs10isDE4rEC5be4uHUIgGoDG3butHDMfar5CuvpwmNrZbKNq/b9ojrcBnrKwYadtAYrowLt03PashIAhezxrB7Ee/gcXabI4sXMiXJiFDsLYkdjMpHHzrrYarPJZqq3Z+yDZJm4zyREzpHeTV1Q5asrtfauI9tcCX0s27RgAorF4iWfMQQsmAF5b9atsx9pMbl6WmP8A5jd/yqr21P7tdI4KJ/DnXNPZEzTcdtoLZ/eLikTEqsHrTlgSRpoT3VkcT07uv7S3asqoYBM5ckjN70LlAnLPiaa3Fx/2kWHRTEMcXa9nEEnMuoBTKcxMnWN/gK32MReJA146eFcY2Jt17NxbygsUZk650KwQQI3Tr5caF6XYxsffNxiEACrbVmJW2ADmjq72YzMDSAd1ZxwsjfN/s67t7EnDYW/eUS1u0zrO7MB1Z7JjyrlOyP3/ABAL38VifYupaVunU5gAMvugESYiIqwwvSk4XBHB3bS33UxdGZQvsbkFl1Ms8Mw3RqD2VpEt2rhQW3i21oXLY064DAFB+GRP6Gl3pMdT2fhriiy9zLorNuHBJUknmSp9KKuJqisvWZc27dA63rp41njePsri5jot2R3M3pRaMZslmOsoDqZYsvV/5D2aV2y8QmlntHaj2VUIELFgQbjZUXKwMsQCdSQABv7IoPD/ALSLtt3tYqx/EGoNlgVKmdesZG6qfpDtK5bZ5IgCRGnVnqiCTmJIidNdw0onYWyVexavW0AY31F1GVG6pySB1Z0GY8NM1TivVlr4mckx39XX/wBx8NxW/PH+GDr3zr30qrrfRrOA84gZgGhUw0CdYWdY1417Xp7Ucepwcmlbpgma9zV5I0Mwza+NdH6H9JVwrKWY21GjZVLFtRK5ZG/mTpFc3wg1GoHfW42ILCicR1gwLKMhMRqYLDdv4cKmt1uXUrpyftNwuVmAvlUKhjkTTPmy73/oahH/AGh2hctsEunNbYrIQe8+QScxgTbafCs4MXgbYEW8uaGgiwM0SUYqy5uZB7aJGKsOFyYUktov8siCSZED3ZadD9oc67SRx3RGH6WtZXEWhbb2i3Xac4K5jcCN70mMzTw7qttmdIXLoL9tpyOmZQTqGU6gDs0iZ1rOYfCWjca4tpWZySc1yQTmD6CSPeUHvFXdnFXhoqWxO/rP/wBm+r4Jbt70l2peF/Di0t42ytw3EVAM/tFKAEuQOqJMSOFSXds3L7tFpkDgQbjBSCmQEkAnQ6wN9T/vzhGJAzALoTCsSQsBiO3lVViNvFTLnBpHFsUB3/5fZSyVd0W2Kui8yFGNkKCHA3tkJYSOAYqN32a1TYsKo4+PNQaxC9JFPu3MO3/82u3T5JboTau1cS1sC1bN0scxBs3oAKiASW0P9JgjiKnTCVuztDMrZCQVjTUzPD40DtnH5rFxFJ9q1qAZPvFBB5cRWA2Vfxlu5/JZLZnMqZZJCtBm45iCZ3j5VNa2piHIAS41wxozpEDuEADQnQbhWphiXPLWo6h++J+72iNJAga8u2qXH43P1QgK72JO4ATppvplgMFVXOYogE98/ICk6AnJzBJ/Dxrz27uo64zXkGdn3Wu5GAAAnfPV5nkKsTaTK3VzLlKwROcGZn8UnTtoXCqc1wl3aYBJYxEAhQNwAEeZ7amtXQx6o0GgPPtFYv8ATpsfgMS6oqkCAAABIgAQAO4ADwqnW04xOKLKSl1lvIyka9RLLIQY1AtW+zXysRc5931FC3sUP3i3a3Flcgz93LKxv1BJ/wBNZhKw/T/HXDcs2JKhuvAOkgkLmPEggEd9daXatgKC162JA3uo4dprCftBwFtksGFBN0JmYwAGVpLE7gIBPdWV/wADsFgsZmzwxV5GaD7pGmpAiu/FjuOXLdV2jD7Uw7nKl627DgrqT6Gs5tu8q3WKtMmSQM2p+xI7gfGoNnbLSwiWraiBLM2ksxGpJ4kyB2AUU2CBMyRzjj4GuufBueXHj/kyX0zvTe/lw9lPvE3D4D/5PSsDbxGVAx5Fu86x8q6ftnYtvEIFcsIBVWB1Wd+m7eBXLdpWcua0d6Eoe9erPmtLxXGRePmly3DdlH+HHbPmBPrNPuPrH1pTMGmSyrFk6xOgdSQe1ZzDxFD2jmOdiBl0ImCAToYI4xWfTdu0PSTE2mYG2X9oR/Fndm0gA8eda79neHuW7HtWYtbNwFE35VM27jdkllMf0TvrHbVwqucyBuXCNN+kSTWx6OXjhcCjYiBbuN1IYEtbuEK0RxAct2RwrFmo3P8AK+Wowuzc2e4SclxWgERl9pGaSeMz5mhsRdAxNlc0hEcgf19USY4xNUA29fuZAAzZLhXKp1ubtJkLpO8/M0fjLyrdkmXKCBpoATMmABPaZOWsc/yGCq2/tAXdoW7DKCjewza7jbd7vkQa2exriLfRR1Rc3xpqvWX/AJgPPtrkj47NtPOp3XDB3+7bI+Va2xtVjcDA+6pjSJMiANeyaxN43H/jXvZr9HMXJ/hjf99f+6lTBcf7w9aVe3/25fjn2Y5cWpy0w05TXmNDjcTKAAQ3OrHZO0ntklQrErlBZc2UHiJ0n86ow1S2rpUypKnmCQfMVpdt/tLBTYwtz/NuW/aOYnPmuOAXk/dVec1PiLNwMpe8YyoxOW2ILIpgAqYRRAA4RuGtZXYmM9tdS3ibl4pGVMrxl3sF1B0JJ3Rqa1N7YeHUqVw73JRWl3YxI3HXmK6S+HGzyIFuzDF8RcIU5WPtAACRIBKKBr30w4vZ4ibzXNAY9pebidImNwHnR2FwNpAuW0iguMyxo3V0zA8oNWjWiHbKgAzNuXT3jyptLFFZxez4OTCvcPV1GHZvtLxYcpqxsbUA/k7OvDvSzb+LVZ2rhAcMQDk0BPHMp4jsqKTzP16UtVCNoY0+7hbSD/iYj5Ih+NIfv5LTcw1ucswlx/sAaEsvKi1LRIDEc9/wqG7tVBmZXQkLqs6yB58hUIfh9k4h5a5jHAG8W7dpJngCQxGnGvDtZbGgUlYAJmSYnUmJ+XdVZsjapuW7wvXCXkZYgQmmqLEBgRPExEzVHi8ZduX0tJJOokZRmGmhBkKdDrqNAdN1cruu+MmMbbZO3EuMyhyDlBExuBI1gnmKOOKUPnJ+xlbsAMz8ap9m7ERhEhLg1aOuVH3S+g8hRI2YouW0e4xzkhYgEHKSJJnQkAeNZuWq302z0kwl0sq2hvjNdP8AU/WKD+70irE3lRd8RTsHgbar/DGhk6ljrOsyd8g0/JBkIp7DHoaz1KZssnILjTLa68ASSB2bxWf6c4s2b2FvLBcZoHMAroeJ987t+Y1qRiZG7vBqk27jMIHQX8mZUlMxiA7QcpnfNvv86uHtmzah6V7Y9qllLjIrpLXAsmHiN25RBbeZ10Bqu6P7SBv2VMgFxBga6iJ4zManSDpG6hLWJwyYlpt5bBlWDAlVuKx1GpMbu7lTdq37Ht8+FOWFU5lMqzgkyJ0MDJu7a+jM+LCaxm7+uOWNsu66a2NC3FB4g5e8R8qKF6azn+Jq6KWIjQluKtxld6wSRr2ir7Zt1bpChlDESJPvDmo4jQzTl5MerTx4cOetor+IEgcSfQfQrlHSUk4vEAf+ax/Ou229h2QZcFmIyhpIgb4UDQaia5H012Lcw+KfPqtxme243FSZj8QkAjuO41jk5ccpqOnFxZYXdZ7AYlELB0zM2inXjpumNCaORUdZKgkSD4SCPjVLcHX+uY/KjkxAW7cWd5zCN3W3jzri9O3vtuoh3wA3gkA+M5qu9uutzZQHGzf07FuK3HgJYj+2qOOP9LesT6yauNnYoJs/GMQH6tpCp/4jBFbwJn/TRcfah2BeLIyqodzJOgmGMTJPafOtrgdnK+DHtAwvguZ4wGYKDwPVC1guiNq4cUoTcoJafuxEd5JX6FdXa2FtctPPSs3yk8OfbO2bh1ulpuZ0MrJ+12+dXu0myLI0Jy+c6mgXws3TG8mPTU0TjxmdBwzAaRwBrOTUqxt2VIB5gHz8K8qvubQKkrk3GPLTnSrHS6uXNqeVOBqNzXq1pxSinBqjFexWmdplYjUaHge3hXTtlbXW/bDroRow4qe2DGszNcuSjMDjXtMGttlPx7D2VYOnXcTousw43RyPKnG+Tu9THxMVn06ZWcqxhWuNoSbl8gBhyW3bEjXiaivdNL32Ew9kf0WgW/uuFia1tGks3bwEJbBH2tezkvxmrbBIAhuYjIo4QPLU6zWV6K7VS+bj4q7cd7YzBGbqEcwo0JB7NNKp+lXSV77FVOW2NwHHtrllbbqOkxkm632J6TWcp0yoOMlYHeIispg+muFlvaWLhBYkMSrwCd0kho48dag/Z5hHe4bhU3Zb2Vq2SDmY6sQG6ohQdTwVq6PtbYGEX/8AKwVsT/mC0CPF7YkeNXDHpvhc8uqaYuztzZ1yMzgAk5lf2igAg8SAOW48aNwmzcA0nDletvKXSdx/ESN1PxHQLZ18Th3dDzt3A4/taT6is/tH9ld9ZazdtXAODg228PeHqK75Z79xy6demntq1nS2oygaKDl8YEDzBoe/fu51fMAVYNGsdUzBIIJHlWDw5xFlCga4Lhf3QxOUDuJEEnfurw7exaGCQ2oHWVTv4SsViY4/i5Z8l+uijabRAuKDJJkNxJJ9TReFxDn/ADlJ7Mv5mudHpKQ0NbDdxIPgINGpt9DOe3cSADJCkcBwM+lToxrncuR0W2lyNbrnwQeEhZ9aGv7Hsu2a6iu0RLDMQASYzHWNd1Y/DdILM6Xgp03yvxirrD7TYxlu5h+INTt/lTuX7tZ7cwK31COAQDOnV1jLvHCOG6gcN0Vw6DRTqCNSDGYRIkbxGneaeNoOfeg+EfA0Tb2l/T6/pV7eTN5PK2sbKtumVlmdZJnWACYjjEntJofE7Ae1l/drirkKsgce6yxrmUTB1kciRup+F2yoiQw8P1oxtrW2+3HeCKzlM77dMOST0sf8bI95YPZJHyqi/aBi1v4NktI1y6GVkAGqkHrHX+ksKfcuqdxB7jUD1NHccsuYC8LbM9q4rR9xhGmvDtoB7DAqdxIBE+qnxFdcYUxwDv1rW063O7ZLlVRWLEEAASeJ3DkN5qbDsLirhrbsLJAu3nAj2jAL7OAwlVUEAczJjWtsMMgYOFUMDIYASOGh86DGy7aklUAJABI5DcPQU2vWE6L7DtWnYgltJdiZP9K6CN5q02liBlCjSe3cPPnTLLezBAAMxMzwndr2mh72CNxixMcIiRHYJpvwsy2gS3ll+MafpVTtO9IC8Sd40Ijj61e4rCNlIBEk7zy9azuKw15XPVVhpENB4HiKzWsb5SWrLwN+4UqmTEOABB0HMfnSo69c/XM7iEEg6EEg9hG+vYqTGX2uXHdveZix3b2MnQd9RhTWXJ5NehqURSAqwPDipVNQRRWFdMpUjrHjAPHhNFjxadnqHIRuM16qmtAmxcIJg7wQe7TT0r3ViFXUkwO86D41CmlXPROwDeNx/ctKXPkT/wBIfxiqlazCN7FrVm3/AJYA03m7cg98hSD/AOsa7BYt3lC/xSSFAYHcTGpBgnfzmuJ3tr+wZHsXQ91gLjsUWLbsc3s0DA6qR73LKOdanYP7TrwkXraPpvWVPjvHwr62fBezhMZPHv8A7S/0s9t7cspdZMZhsPdZd725V10mMw1zcNCOO6pdp4lbOFOTOqt7ouMzMobWCzEnQHdOlYjZM4nFqHOaWNy4eYHWbzMD/VVj+0DaW62NewcSdYA58K8n8vHDG444+/qsNtLaN5i4B/hwMwKplOm9iRHH0oE3rxbNckgCROaN2gWe8bqJK4ohgCzQAShi5lB3SrZgvdoaAW4QCWCks2ogDdpuEcZrzVGi2b0zNpcv7lhWXjlVlP8AqJZp8ah23ti1iQjJa9gNZEzmPE6AQBVNc2jrDW4MRACwBI/y2WAdBqINEqtr7bxA0EECd+rKrQJ7Kig2w4b3WU+Iqxwt1bSgFVnjIkzznhQl/BIQMurcSrIV36ag5t3Oliz1oG4aeVRlb4faYHuu69zn/pOlWVnbFwbroP40HxUCsczjiKgVmGoJHcavVU6ZXRLO3X4pbb8LFfIGaLXboHvW7i7t2Uj0INYvYOKtdYYhvu5Zzds6jw31eewtFWa3dMKpZsrZoA3nKNa1M6xeLFfrtiwd9wL+JWXj2ijLOJVvcdW/C4PwNZNbDsoZLispEjMsaHdwoXFJAm5btkDeeVa7n6z2fxumusOJ8a8/ezxAPnynnWEsbQUe49xfwXCR5TFEtta5wvnuZB8cvzp1434nayn1slxIO8HwP5il7ZSYk+I+YNY3GdIrttEYqrFhqNRvE6R4VDa6apue068yCCPWKmsKnTnG1zr95Z8fnFOttyI8CD8KylnpXhm3uVPJlb4jSjU2hbYZldCJgEMN/HeZmnbxvqm8p8Xl27pVZidTNRi7yJA5z8Kje92853HyNO0dZpFKlPYPT86VTop1RzBjBg7xwrz2hq+6X7dGJuBbagW0kKYEtwLE7400FUQWuNeklFOFICvaFKn2QKZTloDLFgtosE8pE+ulevh2UwwIPaCKhFt23CT3R8KMVohbpe2eBMwfPQ1dqSWRxANXey8TaRSuSA+jA6huw8Y05eNVSSrQG1+yQDqeESfQGnB8zEaSN86RBjUGI8qnsaC3sqzeP8Jzb/5h5TPrUd7o9fTVQLq80MnxUwfATVMNqeyPVMtxG+Ry1k8qssBty4QxJ6x+yo90cpPxOtenj/lc2Pjfj+xoOh91cOt29e6jHqKG0MDrEAHXU5fKs30j2y73GZGZZ39vh+dNvZmbMza85k+LGocRh1jTz/WsZ5ZZZXKilxGJdhBCb5kIoM+GnpRdvaJSQVDaZSQSrf3CePZXjWeVR3LNc9ocMWHyr1gqjQHKYA194KCfHnVzsLY2Hv63sXbQk6WwYY9rM4CqN+gknsqhS3E+X5/KobtqrsbHb+w7OGyhWtl94VDMLHvMwOs9sTNZrF2yp1IMgHTt1g9tP2TbO6SZYAD8u0zWy2d0JLDNiZBMkW1PW14s24d2vyrNyXTnxp4ArpNzops+wpF10a4FmGvNm0Ek5LbDt4VgdtW7ftScOGFqBlzZt/2tW1iedOqGj9k4G3cS61257MJB3A6dadN593hzrd7H/Z/ftI7e0tzdtm2R19M47tTrurG9H7AY3VTr3Dh7gSNTm6sADwrttm4VtobpJuKFLBDIDQJgcRJiamWVnpccdszhdi3rVlLZtJdFtQkownqiNQwGum6ayG1sNez3lu2ylsqxt6QZlco7dJ/Ouh3NmC9cLJdIYmWykoYH4Trviir1+cS1t1BstbBUEAgMCQwH1wqdy/VuL58vWSrMDwMVJhrp92TBnifKuh/tO2JYshLtlQCzQwk8uzt51gbCTdtiB7wPHhrz7K3LvyxVzta2rZFLqpA0DaTw3+FVrbJc6rDD+lgaft0ZrncAPn86qvZEbpHcSKtBF7BOu9T4iiL9r/w1sEb2c+pFD2to3k3XWjk2vxFWeL2iVS0XRLhZMzTpE8qClQsvusy9xI+FE2tsYhd1wnsaD8RU379hm963ctnmDmHrTv3aw/uX17nEVZv4mob/APUN/wD4f9v60ql/wNv/ADLf91eU3knTj+KOnip8Xs65aj2iFZ3Tx+pFDzXJs4V7TM1LOKIkipLDAEFt1Qe0phck0G32MiMJSCPrfyrS2sGrrldQw5MAR61yzCYlkYMjFTzHzrddHumC6LiBl/rUaf6l4d4rGWN+NypMd0TC9bDObR35TJXw4iqXG4PFPC3FQAHeMsn/AFe9HZW+xG1LBYIHUlhIg6GeRqo2okVJlSxU9H+g93EE5GtjLEyY96Y4En3a2mzf2ZKv82/rytr8SZPoKyWz9t3cMzNaIBK5ZIB0mRodN4pmL6T4y5o+JuxyUhB/yAV3l/EdHXoDglIa4LhA4M7AfGakYbJw4IYYMRvBi42nZ1mNcdu3C2rEsebEn1NRlqtyyv0afp9jsFfdLmEkPGVwLeRSo91gDHW4btRHKsnFSGlFYREUqO5aoilTaBRIqfD7Vu2vcuso3xOniDpToq/2Nt5rFgpbtpmLMQ5O+Y95Y1iNNRUqxWX7l+7bk4QtOq3Esuvqoymnp0MxZXMbaJxy3LlsN5ZtPGKtMT0vxbplL21MRmtoQR3SxA8qqcbtrEXEyXL1x15SBPflAnxpPDV03H7POjaWWZzke6AJZSCFLT1F7gJJ0mRyrS7VtOWEKco3acee6NNa5x0G6TDBJcQ2S6O+YlCAwOULGU6EacxvroWzOmWDvQBeCMfsXOoZ7M2h8CammpfA3A2CiySQTw5AbuJ7TpWf6T4oi27g5cvutxU8I7dK0+PcC2zDlv8A1rkXTHpB7ebdr+Up1P3iOA7O3j3b7jC3wodrbdvYgj2l2Qp6umWeGsafCh9nIPahjA0J3g67t/jxobKJ5dsVYbKygsVB0GpPGeGXgNOZrccw+N2hcDtlbqyYBAI00+VRLtMf5llT2p1fSnMbTnS5lJ4MPnSubNbeAGHNSDVR6t3Dt9p7feJHmKsMfgDcyhCpyoFykwdJ1iqQ4YyAREkbxRG3Vm83ZAB/0ikQ3EbMuLvRvj8KBa1RFjaN9PduN3HUetGDpAx0u2rdwc4g08Cp9h2V7Vt/ieG//Xb+6lTUUT0lV1CAuzqZ94zBHAHlrWb30qVc9lexXsV5SoHimRrSpUEiUVarylWoo3C3ypBHAyO+tQekK3VhlyN6Hu5UqVLjKbVl+8KHL15SqQeZq8pUqocKeK8pVB7FeEUqVQeRSmlSqjyvYpUqgIwxAqZ0VhDAEUqVFhjBltlEuOts70DMFI5FZiOygLo4UqVWIEurU2GcKj8zPwpUqsFW9mo0Vl1Ule40qVEH4HaN0uqswYExqNfOpsVjLJdhcRhrGZTy0mPClSrXxHiYO2/8u8s/dbQ1Df2RcXXJI5rr8K9pVZjLNqB9geR8jSpUqy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38288"/>
            <a:ext cx="47815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.globalization101.org/uploads/Image/Health/airline-cou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6" y="1671638"/>
            <a:ext cx="6173654" cy="41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9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11. </a:t>
            </a:r>
            <a:r>
              <a:rPr lang="en-US" sz="6000" b="1" dirty="0" err="1" smtClean="0"/>
              <a:t>Hablar</a:t>
            </a:r>
            <a:r>
              <a:rPr lang="en-US" sz="6000" b="1" dirty="0" smtClean="0"/>
              <a:t> con el </a:t>
            </a:r>
            <a:r>
              <a:rPr lang="en-US" sz="6000" b="1" dirty="0" err="1" smtClean="0"/>
              <a:t>agente</a:t>
            </a:r>
            <a:endParaRPr lang="en-US" sz="6000" b="1" dirty="0"/>
          </a:p>
        </p:txBody>
      </p:sp>
      <p:pic>
        <p:nvPicPr>
          <p:cNvPr id="2050" name="Picture 2" descr="http://www.examiner.com/images/blog/EXID18134/images/zWN_-_Storms_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6618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249362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12. </a:t>
            </a:r>
            <a:r>
              <a:rPr lang="en-US" sz="8000" b="1" dirty="0" err="1" smtClean="0"/>
              <a:t>Mostrar</a:t>
            </a:r>
            <a:r>
              <a:rPr lang="en-US" sz="8000" b="1" dirty="0" smtClean="0"/>
              <a:t> el </a:t>
            </a:r>
            <a:r>
              <a:rPr lang="en-US" sz="8000" b="1" dirty="0" err="1" smtClean="0"/>
              <a:t>pasaporte</a:t>
            </a:r>
            <a:endParaRPr lang="en-US" sz="8000" b="1" dirty="0"/>
          </a:p>
        </p:txBody>
      </p:sp>
      <p:pic>
        <p:nvPicPr>
          <p:cNvPr id="7174" name="Picture 6" descr="http://s.wsj.net/public/resources/images/PJ-AZ215_midsea_G_20110202183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14820" cy="45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13. </a:t>
            </a:r>
            <a:r>
              <a:rPr lang="en-US" sz="8000" b="1" dirty="0" err="1" smtClean="0"/>
              <a:t>Recibir</a:t>
            </a:r>
            <a:r>
              <a:rPr lang="en-US" sz="8000" b="1" dirty="0" smtClean="0"/>
              <a:t> la </a:t>
            </a:r>
            <a:r>
              <a:rPr lang="en-US" sz="8000" b="1" dirty="0" err="1" smtClean="0"/>
              <a:t>tarjeta</a:t>
            </a:r>
            <a:r>
              <a:rPr lang="en-US" sz="8000" b="1" dirty="0" smtClean="0"/>
              <a:t> de </a:t>
            </a:r>
            <a:r>
              <a:rPr lang="en-US" sz="8000" b="1" dirty="0" err="1" smtClean="0"/>
              <a:t>embarque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hQQEBUUEBQUFBUUFxQUFBYUFxQUFBcVFRUWFBUUFRQXHCYfFxkjGRUVHy8gJCcpLC0sFR4xNTAqNSYrLCkBCQoKDgwOGg8PGikkHSQsLCwpLCwsLCwsLCwsLCwsLCwsLCwsKSksLCwpLCwsKSkpLCkpKSkpLCwsLCkpLCwsLP/AABEIAJ4A4wMBIgACEQEDEQH/xAAcAAAABwEBAAAAAAAAAAAAAAAAAQMEBQYHAgj/xAA8EAABAwICBwQJAgUFAQAAAAABAAIDBBESIQUGMUFRYZETInGBBxQyQlKhscHRI5IVYnKC8BYzsuHxg//EABkBAAMBAQEAAAAAAAAAAAAAAAACAwEEBf/EACURAAICAQQCAgIDAAAAAAAAAAABAhEDEiExUQRBExQyYSJCUv/aAAwDAQACEQMRAD8Azyp0tNI9z3yyFzyXOON17k3O/wCSal1+PnmuUEp6+ptUzpC6JBBgaF0SCDQ1w6bpvKbVUxvYbF3TUEkjbtaSPug5MmVt6Yij63I5bN+zwRRaTG8oVNG9vtMsPA2TWPRhee6CfBFkG2SjnAi7UndL0+iZWxl2DIZ87cbJuDdZdnZhm2qYaF0RQQdAd0LokLoCg02cdvmnF03P5TI5PKTVWJsOQ8Ar96PquL1OthlnjgdMGtYZHYdrXDFxyvuVBZsHgECtOEv+n5YqXRRpfWo6uWSYSNLHF4jaNuZJI379rkWq8ja7Rkmj+2bBMJO0jLyQ17SblpI253y8FQURCANkrNYqenraWmdK14bTyU80twQHSBobiPiwk8LhQU+iP4ToyrZPJG6WqLYomscHExj3+WRJ6LOEEAdtzI8R9VsWpIb6nXWv/tMJPgdwWNg/Za9qDJ+hX3OXq4PzcnXAr5KvpKW48yi0blDJ4tH1KaVU925cU/o4v0X/ANTf+K42dRZNDa11UUDGMldhbcC5vliOVyjUTRDuDz/5FEmsyig4uYR4lx6q/wCB37T+ERp3fC79pV6G+y+hS6F0l2Lvhd0KLsXfC7oUUb9l9C6CQwHgehRFp4FFG/ZfQTm4j5q8avuAiDeCqcEYDbq36G0e9rO9tOf4SZFaJYn/ACslRGxws4AhKU9PEw3awC3IKKdrBBCbPdc8ACU/pNNxSi8eXjkT5LlaaOxOLY+me0gDDlv5rNNIU3ZSvYNjXG3gcwrtWa3sYQzs3SHfbZ1VR1olD5RI0FuNuYPFpt9LJ8Sae4sskYu0R90E3xnihjPFdFGfaXQ4RslLSHNNiDcEbjxTbGeKHaFFGx8tJ3RZdaKtzjECcjEx5yHtG9zcBVoldGdx2km2XHJcEohHSqM8zyl5EtSVHDdiCJpQumOANBEgUGhokEV0GHQ2jxH1Wp6qOIpa23vMhZ5F7ifosrbtHiPqtX1RixU1V/8AD6vTf1Zi/JFNlyJHOym6Q5SN5NPRRGkW2qsHEtT+mmtK7hfCei5XwdHsc00pDfN31KC5ibl5n6lGg2iD9fbxXXr44qC9VfxCP1V/ELv1HFoJz18cfmj/AIhz+agvVn8Qj9XfxCzUGgnhXjj80ba0EjPaoD1d/ELpsMgIItln0RqN0fsktIaFeHgsDnNeQRln3s87bs1cKuJzYw1u3CGnpY5prQPFxLfuvDWAHaP/AAqRqHd2y5G2zu0pPbgqFTol29wbmMmjdwv91Iav0RZK3tM2ncfkpdmkAwWNjbiEzh04xry6SwN+6N1txKm23sVUEtxHSeqh7dwAc5pIc0g2Njnh+aU0vo5tPHHdvEEOs4gmx2+SfV2sYcAW+0219mw7st6htZq10sLQMzjBB8nXW45PUrEyxjoY07eP4Wftb+EO0j+Bn7QoPs5OXVDs5OXVd1o87S+yaLo/gZ+0Iv0vgZ+0KGwScuqGCTki0Gl9kwRF8DOgQwRfAzoofs5OSLBJy6rLRul9kx2MPwM6IvV4fgYofBJwHVDDJwHVba6DS+yWNLD8Dfn+UXqcPwN+f5UTgk5dUMMnLqstdBT7Jb1GH4R1P5Reow/AOp/KisMnLqhhk/wo2Cn2Sooob+z8z+VfNRBip623uiB3RzvsVl7WSE245bVuPor1ebHFVROdjMjWhzrWGeIAAcksmuDUndmbyQ4tI+AJ6JGPvOm/rP0U5Ho90dbKHizow5p8ioDR8v6s3PPouVqjqXI9oq0YBiBJzv1KCWpKYYB5/UoJbGITAgGLuyML0DhOOzQ7NKAdVMaN1Qq6j/agkI+JwwM/c63yWAQgjR9mtHi9D7sAL6gB3vBsZcByxFwJ6J5B6K6dovJNM/8ApDIx9yl1I3SzMIS+4awnNze6N+YuLcxdWet9k2Vg0RoCnZXyiJlm0rWsu5xe900rcRuTkAxh2AbX8lAaUiMUr4nZEZtO5zD7Lh5ZHwUcnZ0Yn6ZX6mU2J2/lM42Yz32uB3b08lg71j4ohEfiLVFM6OQ/VXNyADW2ubjvOPAZ5Lmsdew4fdOLhrb4i7xTIm5VcUbdkc80lpRwWIsC7QXUcZzgRYF2ggDjAiwLsoLAOMC5LEoiKDRPAhgXaCAOC1FhXZRWQAI2Z+YW0+jGS76jwj+r1jLNo8Qtg9FDruqf/n9Xqcx4kXr/AAiGqqZNmKOM+eG32WW0c+CUE+8SD4WWk+mCsHbYBtIYD4NBKy5/+4B8O3x2qE+S8eC3UzAGgeP1KCjNH6b/AExcA7f+RQSUPYxVn1M1ONc4ue4shYQHOFg55+BhOQNsyd11AUtI6V7WMGJzyGtA3k7B/nBbtoDRIpaSOEAOwt71htcc3uHn9Au2TpHGlYtobQVNTD9CGNhGRda7/N5uTdSBkzz8UzZKAe6b/wApyNuH4Rzy3s4biL82nI/ZRZVCr5LHPO+Vk3kbt+iOaW5y3IS7MuY+4WAUrRkZhr6yN214gqPEPaWO+bfmhrNob1lgLcpGXLD47WnkV1rJ+jpCln92UOpJP7ziiv8A3tt/cpk05O5NygWzsyOocQSHDCRkQdoK4hs4gAFxOwAXJ8Al9ataaWSpcOze5rMhJG8N7QjI2yzaDsO9XrVPRdP2LJqdoAkaHAnN/MEneDceSjoL/Iq4Is6ogQU8cjsD56hrHFoDg28UmBuftAG1/E8Aq3pzV6aikLJ2EfC8XLHjc5rvttWjg9vpCGMezS3qJTuxyNMcLPGxkf4AcVc/VRI0h4Dmna1wBaRzBVYy07EJLVuecyiWj61eix7S6Si7zdphv328ezJ9ocjn4rPnR2JBFiNoORB4Ebirp2RaoRQslcKFlpglZFZK2QQAkQuSEsiKw0SshhStkEAIlqAalUSACa3Nav6KqhrDUlxA/wBu1yBe2PYsqCv+owHaEu2Ym38ASSpzHiQuv7nGsmc/3bZcyLgfRUxlOWsdI4bch9yr7VaFn0rVyOibZhe5znuybe9gAd+VlbtD+jiFjA2pAksbho9nLZi4rnats6LpGN0EI7MZ8fqUF6DGq1Lup4v2hBNQtlA9F2g8Tn1Lh7N44/6iO+4eAIHmVpcIJZ3TYj/LKN0FooUlLFCNrGjGeL3d55/cSPJSdObOPNWluRWwlIWvGYwuG223ySJdfYb3uPNSEsQOZHnsKjaluE3Gzf8AlTKBMf8APNOAMj4XTK9iPMJ04ZIArmvFB21DMG+21vaR8pGESMI53ao3TmnTUUQ7HbNC18j2+417buaD8RuRyCt08GJtjyWM6waWdDS+oR5SRvnZIdlomvPZ/ua4eQ5oQFLZB3nNbZwb7zj7u4jystc1cr20VA4G7+zfaNvvSOltgY0cS+4t48Fkkbu6MNxbKR3Efiy2DUDRwqjHUPBDIGMbC0378gbZ1Q4Hh7Lf7itZrLbqzoU08f6hxTSF01Q7jK4WsP5Wjujk1TrJC0A7t6RJ2+Fk4hPdzSmDmOQOCqeuGoUdaTJEeynI2+5JbZjA37sQ87qyXwOBGwpZrt61OjGrPO1ZSuhkdHI0tewlrmnaCPtzSK1P0taKa6BlQG99rwxzhleNwNgfBwFvFZUrp2iLVMNFdFdFdaAaK6IoroAO6O65uhdAB3QBXJKAKAOhtWk6j6FM7XYso79473Z+yPus90dQunlZFGLue4NHLiT4bVv2i9HNp4Wxs2NFr8TvPmpzVlIisMDI2hrAGgZAAZBKsHNJF3BKNybcqY4p2gQUf60EaAFntRHLNdvbdE2PinFFg8EJlWbDluTgx2CjKyctBvntSDDcyXsncchKZ2u0EePVKQPttQaOp74csibAdV501tre1r6l4JwiVwvfNwaQwn5bF6A0vXiGF0m5rHP/AGNLvqAvNkz+0eXuyx52vxJv881qANhDnWb3Yza+5eitTYA2ip8O6GMdBtXnWnjLrtNwMyOfDxXpHQTBHTRs+GNg6NAWMCSccilIHXJb0UU7TMYnbTkntXxmYCxtgDsJJduz3J6JLO8lgDxpuLHaFy+Y3wt2nfwCBIcA4ea4hGZO9xsP6Qgwa6yaMNVRTRja5vc/rZ3h1It5rBSV6PduA3LE9fdBmCukwDuS2lZwGM94X3Wdfqq4+ic+yt3XN05qqIMItIx9xngxWB4ZjNJFoHNXWOT9Em0hMlcq0UepXaxte2UDEAbFtwLi9r3UFrBo40T2tlN8QJaWhxBtt3ZFR1xuirhJK6GiK6bevt3B5/sd+EPXeDJOgH1KaxRzdEmxqnbo3eZaPugKh/wDzcPsiwND9FFBiqXynZEyw/qf/wBBakKkXtfMqheiiIikke4AF8mVjfJoA+t1Y57iRrtwKSW46JhwN8ktIL90FNxLsSbqoNJJUxxwKBBNG6wtQWGlZ09rlOGgQBjCSG3IxnM7RfL5FM31sht2sjnneSdp5AZAeATOoOVyNhvdJiTK5zv+VmRWPjdEtS6acw91xHLaPMJep02XNNxY7iLkee8KtPmSkVcRu+65rlA6GoyLwxwwNtYjK3RBsmaqcOlC32XEct3RPotOneGnwuFZZU+SLxNcDL0kaeEFIRtMpEQHI5v+QWOUtM6WXs2jvOdhaBsGI5DkNvQrQ9dNFS1zm4HRtDAcIcTk5xzds4ABR2rOqj6WV00xa91sLLEkXd7TjkM7ZeZTqcfQuh8Me0Go8F24zJK5ttlo4rjqT1Vyfpadp9guHFpYR0BUROMYH6wYeGG7RyuCEzMRN71MYsfhd+VJtv2dCiuiVGmmRVJmmjeyRzBEHuDh3Ab4RfLakanXGcPOCRrm7j2bQbc+akaXVd08IE8xc11jhaBa1+6e9vtZOG6iwjY52/czK99mXP5LpwuMfy3ObLUtokJHrlUgWElr/wArPwh/rCpvftXeWEfQKXl1FiuTjktmbAtHQWTmm9H9OQCXTH+8D6BdHy4+jn+J/wCisTawyv8AalkP9x+yia2qD8jc8SST9VpzPR9RgXLXkAXOKR+weBCqGlNC0z3HsR2Q90BxN+ZxHftTfZhH0ZHx5SfJV6RsTZGmXOMe0N19xPK6sFHTUc0gsxhdnkCbdL5hMtI6s4W42TDJvskZ32HNU+cyRETNc3G13dsN2+5G2/BQy51N2m0XhhcFTSNZpWsZdkLWNDTne+EHeA0Wv1sorWmma6E9qW8GEAh/aEd0NaLl1zlYZ/aH0frA6QtfmMbW3B90ju2+SP1oyVzQ45Qx4hwxSEi/jhbbzXG007LXtRXJdFzMF3xSNH8zSml1qLKjLim1Vo+GX242nnax6hUXkP2ibwdMza6AcrlPqXE72HPZ0cPmmrtQXk2jlBJ2Ym2+hVFngybwzRcdUndlSQN4tLvNxJUvpGqAbluUfT6HNMyKMnFgYATzG23JNamUkkcXJmKixU9XcDwTSpqMRI5Jk2osBbdl0TYz2kPMJGOhzC026/VBCnrBhHn9UEu4xlGr5kfURRxlxLnDu3OEgXJuPAFWqTSrbW/z/LqL9G0OKqed7Yjbxc5rb9CVdNL6mwOxPBexx24TdpPHCVacb4JwnXJVjWgoxWW3rifV+SM2aQ/huPQppUUUrDZ0bx5G3ULncToUkSP8RvtS1PNi3qCAd8LuhQ7Qt9ru+OX1S6SikWaWXDmc/ug6QubkDi3NG25GxV46SaAMTwLcSE5h1ihfk2VuK194vuuCRb/xbGNGSlZy/RlU4kGNwJOWQyz4q56tapthbjntJIdxs5rfDieaidC6OkqHY3ve1hFgWnN1+HK29XimiDWho2AADfkBbanSJzl0HLLgYXWJsL2G3wTPRWlXS3xMtbeDkTwtxT95UfV1xBsNi0mOambuHPbl1TunfkCb5AbNpKrOkdKYSwcXW+RKk6Ku2HMW3g2vdBo905pKRlLKcJAw2ud1yB/nis7p3vkfl13K86w6ZBp3ROsQ+zTnc7QeuSgYBG1vdACnJlsa2GNRKI43F+YAzH3VS0hplmECPC1ozAFrE8TxVo0jUv7RgihL8bsGdsJJ4k5DzVVqtMRsN2MaHA2IwjccwQRktgrNk62sZ6PryGlu0tNwOINr28CL+acU2lsNQJSCGlojeeBBJabbSMyCoV8t3uIyub2GQF88kT5SdpJ8V0OCZya2jRqbSDXC4IN942J6yW+9ZfTVr4zdhI5bR0U7Qa17pBbmMwoyxUVjlT5Lw16ndXqXES87G5DxVPoa3tnNazMuIAtzWmUNKIo2tHujqd5SQx72NkybUNa1zrkMAuBvVS0lrH2Z/Uhs8HjtHEHeriPePFV3WCkbJGcQGWYO9dLRzqvZXJdcoiLGJw8CE2/1VCdoeoKrisSmL8iuZzZ0qCLzTawQFoIvv3cygqvR+wPP6lEjWw+MeeiylkNU6QD9JrC2R265s5oHE5XtwWgV9TiNkhHob+HUzaZpuWkl7xlic43J+g8kg52zwXWzkSE2MvIPFPwM00om535FOo9qRjodicMaSeaxzXrTAqKpzSC7ALN5OOZ+y0rT9Z2cTjwaSfIXssSqK3vYx7TsRJO8nb9UiHBI67MTiBhytsKmKnRrnyUzG2AmDWZfzO387Eq0ataM7WnD+4Dzja6+Wy9xb5qTo9GujOMPa4tPcxRt7pzGRBCLNLjS0rY8DWCwaA0eAFh9E8xnjaygYNNhty4EnLZbglf9Rg7GHr/0hKzCWkJ3KKqjY80P4wTsbbzXUfezKKCyl6z6aEdSxhvha27rbQXG4PQfNTMWnQ9jcDsi0FxHPcOHNP59W6Z7y98LHOdtLsR2WAyvbYnEGjo4xaONjRwDQESVrYIunuVzSFbiFgMhsAURLVO90PPhf8K71gs3I28MlCl2axY9h/lImDSUzRg7KRwtt3bedrqErNDSyPLmxYAc7XFr7za+StzwkyqRjROUnLZlPbq7LvwjzJ+y6/04/e4eQKtVkRjVCJVf4ERtJ8rLuPRkQ9rH1t9lZ/V7rl+jwdtkAPvR1ouH1kvYD+m2+biRd2QNtnFaJVaRAuOCp2pNKI3S23ht+pUnpB9isZovV6bAFgq5pLSbn5Jd7blISU4CRjFcrqQkF3BQ08aucsWSq9dCGvIChONHRjlewKI9wef1KCvmgPRe+amjkMrW4wXWAJsCSRnlnayCXSxta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715963"/>
            <a:ext cx="21621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www.skywest.com/assets/Uploads/CareerGuides/customer-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419600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14. </a:t>
            </a:r>
            <a:r>
              <a:rPr lang="en-US" sz="8000" b="1" dirty="0" err="1" smtClean="0"/>
              <a:t>Revisar</a:t>
            </a:r>
            <a:r>
              <a:rPr lang="en-US" sz="8000" b="1" dirty="0" smtClean="0"/>
              <a:t> el </a:t>
            </a:r>
            <a:r>
              <a:rPr lang="en-US" sz="8000" b="1" dirty="0" err="1" smtClean="0"/>
              <a:t>pasaporte</a:t>
            </a:r>
            <a:endParaRPr lang="en-US" sz="8000" b="1" dirty="0"/>
          </a:p>
        </p:txBody>
      </p:sp>
      <p:pic>
        <p:nvPicPr>
          <p:cNvPr id="9218" name="Picture 2" descr="https://encrypted-tbn2.gstatic.com/images?q=tbn:ANd9GcQu8-b4iJjQgG_RuB-JB67y14o10PioJiCi_Y35iH3ctGxpE6sTd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15. </a:t>
            </a:r>
            <a:r>
              <a:rPr lang="en-US" sz="8000" b="1" dirty="0" err="1" smtClean="0"/>
              <a:t>Mirar</a:t>
            </a:r>
            <a:r>
              <a:rPr lang="en-US" sz="8000" b="1" dirty="0" smtClean="0"/>
              <a:t> el </a:t>
            </a:r>
            <a:r>
              <a:rPr lang="en-US" sz="8000" b="1" dirty="0" err="1" smtClean="0"/>
              <a:t>número</a:t>
            </a:r>
            <a:r>
              <a:rPr lang="en-US" sz="8000" b="1" dirty="0" smtClean="0"/>
              <a:t> del </a:t>
            </a:r>
            <a:r>
              <a:rPr lang="en-US" sz="8000" b="1" dirty="0" err="1" smtClean="0"/>
              <a:t>vuelo</a:t>
            </a:r>
            <a:endParaRPr lang="en-US" sz="8000" b="1" dirty="0"/>
          </a:p>
        </p:txBody>
      </p:sp>
      <p:pic>
        <p:nvPicPr>
          <p:cNvPr id="3" name="Picture 4" descr="ryanair_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57400"/>
            <a:ext cx="31623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16. </a:t>
            </a:r>
            <a:r>
              <a:rPr lang="en-US" sz="8000" b="1" dirty="0" err="1" smtClean="0"/>
              <a:t>Pesar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las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maletas</a:t>
            </a:r>
            <a:r>
              <a:rPr lang="en-US" sz="8000" b="1" dirty="0" smtClean="0"/>
              <a:t> en la </a:t>
            </a:r>
            <a:r>
              <a:rPr lang="en-US" sz="8000" b="1" dirty="0" err="1" smtClean="0"/>
              <a:t>báscula</a:t>
            </a:r>
            <a:endParaRPr lang="en-US" sz="8000" b="1" dirty="0"/>
          </a:p>
        </p:txBody>
      </p:sp>
      <p:pic>
        <p:nvPicPr>
          <p:cNvPr id="3" name="Picture 4" descr="http://cache.viewimages.com/xc/3030717.jpg?v=1&amp;c=ViewImages&amp;k=2&amp;d=17A4AD9FDB9CF193B3EA2C03450C948611D6EE35871D4B7A5A5397277B4DC33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4138209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/>
              <a:t>Español 1B – Capítulo 3</a:t>
            </a:r>
            <a:br>
              <a:rPr lang="en-US" sz="4800" b="1" smtClean="0"/>
            </a:br>
            <a:r>
              <a:rPr lang="en-US" sz="4800" b="1" smtClean="0"/>
              <a:t>Un viaje en avión</a:t>
            </a:r>
            <a:endParaRPr lang="en-US" sz="4800" b="1" dirty="0"/>
          </a:p>
        </p:txBody>
      </p:sp>
      <p:sp>
        <p:nvSpPr>
          <p:cNvPr id="2" name="AutoShape 2" descr="data:image/jpeg;base64,/9j/4AAQSkZJRgABAQAAAQABAAD/2wCEAAkGBhQSERUUEhQWFBUWFxgWFxcYFxgcGhYYHxoaGB8cFx0bGyYfGBojHBgYIC8gIycpLCwtFx4xNTAqNSYsLCkBCQoKDgwOGg8PGiwkHyUyLCwsLSwvLywsMCwsLCwsLC0sLC8sLCwsLCwsLCwsLCwsLCwsLCwsLCwsLCwsLCwsLP/AABEIALYBFAMBIgACEQEDEQH/xAAcAAACAwEBAQEAAAAAAAAAAAAABgQFBwMCAQj/xABMEAACAQIDBAUIAw0IAgEFAAABAhEAAwQSIQUxQVEGEyJhcQcUMlKBkaHRkrHBFRYjM0JTYnJzsrPh8BckJTQ1k8LSgvGiQ2SDo9P/xAAbAQACAwEBAQAAAAAAAAAAAAADBAACBQEGB//EADgRAAEDAgMEBggGAwEAAAAAAAEAAgMEERIhMRNBUZEFFFJhcdEVIjKBobHB8CMzQlNi4ZLS8Qb/2gAMAwEAAhEDEQA/ANxoooqKJB6Vf5p/Bf3RVRVr0tMYm4f0V/dFK2DF+5atv1mtxCygWRGbOlsLJuA77inMFjfE159nR8tXLIYyMjv779x4L0Lq6OlijDwcxu7rd44q0iiKjYPDXGuXbb3oNu4qgi0sMjIXVjL9mVE8Rrvqa+xLo33gBFxvxY9FGAnfxUhh/Rox6CqR+pvM+SW9P03ZdyHmucURUbaVm7YuICxZWcoSUA3Nl3gnfv31Mt7m8P8AktIVdFJSECQjMXy+wtCjr46xrjGDkbG/PvXiiKtcL0cu3LJuKOOinQsOJE/DnUjY3R5meb6Fba783Zk8u8UBtPI4gWOaO6piaCb6Kipx6G3T1ZXgCTSvtGwiXGW22dQdD9nfHOmXoZ6J8TTvRotOQeB+iT6SIdTgjiPqvflF/wBOv+CfxErD5rcPKL/p1/wT+IlY1sjZpxF4WgxWQTouYkjcN4AkneSB31tPidLKGN4fK6v0bVMpaN0sl7B27XOwUSaJq4v9HCtrrg7FJsyDbAMXEVyR2yDl6y2O8sd0a3KdAAxhLzHtsplFERnAJhjALJGvrdxFEPRsoF7j4+Ssf/TUYNsLuQ/2SdNE02joKMoPWsSQrABBuZWcTrMnLEAcaVb1vKxGunPfuoM1FJCzGSLaZf8AE1RdN01ZLsYw4GxOYFsrcCeK8VJwWzrt4kWrb3CokhFJgbtYrnid4/VT9xadPJPtXJiHs5J61ZDcVyAmD+iZ9/jSrGhzrFaNTK6KF0jRcjPzSOZFW3RG4VxuHI4P9hpp8q93DdYqoi+cEhrrCQQuXshuBJ07wFHOlPot/nLH6/2GrYcLwEHbbekdJhtdp+RW+2jKjwrMvKC588Op/Fpx8a0yx6I8KzLyhf50/s0+2j1n5fvXzyb2UudYeZ95o6w8z7zXjB4S5csrdzqMy3GCi2x1WYUnONWymNI8YMTsPsK4b12y9xVa21tQRbaGD5YOrAr6Q31z0VUcRzWeZLC6idYeZ95o6w8z7zVqeil0am4oBzmch9FSJO+PRLNpPoHmDUDbGzGw8dsP22Qwsarkncx9bx01Arnouo4jnwVDOBmb/wDVx6w8z7zXzrDzPvNerP5X6p+yrTopsu3iMQEutCwWiYzkR2QfbOnKsxoLiAN6YFybKq6w8z7zR1h5n3mtE2t5P7LW3bD5g+WUXPKkjxk6+PGs7u2irFWEFSQRyI0I0oksT4/aVnNLdVoPk4vnqWU7s5P/AMVpzpI8m/4tv1z9S071rwfltTkfshFFFFGV0UUUVFEgdKx/eX8F/dFUh6M4SBB9kOMoifW9aBp41Z9MNpWkxbq922pASQzqD6I4E1S/dmx+ftf7ifOvMvlmilfs7i5OhI39xC9MyKGWJmOxsBrY7u8FTLXR3CAaOVHIC54etyr6NiYbWXbjwuEndH5Xj7qhfdmx+ftf7ifOj7s2Pz9r/cT513rtVxdzd5qvUaTst/xb5KxGxsPIPWtoZEi4dRuOreFe7iKJCtmGUaxGuYaa1V/dmx+etf7ifOj7s2Pz9r/cT50CWWWXN4JPfiPzJTEUUMOTCAO6w+QCatm9LHtWwhXPG4lju5HfVltnpHYuWHVSWZhAEEQeeopD+7Nj8/a/3E+dH3Zsfn7X+4nzq7amoDDHqLWzCG6lp3PD9De+RUym7oZ6J8TSL92bH5+1/uJ86duguIV7ZZGVhJEqQR7xR+jGuE2Y3H6IPSTmmHI7x9V38ov+nX/BP4iVjOz8NacnrbptREEIzTJg+iQRA99bL5R3A2bfJIAhNT+0SsK87T11+kPnWtM5zZA5vBG6JbHJSuZJaxdvsdw3G4+CuLOz8NxxJUyY/BudAxA48VVW9scK73LFgRGMcyQD+DuCBvJ9LWOVUHnaeuv0h86PO09dfpD51XrM/adzPmnj0fRE3LWf4s/1TCtmxwxtwaCfwdzfvj0tYPHSuOJwWHhmXFF2gkA2nGY8BJPHn3VSedp66/SHzo87T11+kPnVXzSvFnEnxJ80SKkpoXYo8IPcGD5NUvEbx+qn7i1c9ENqjDPeuyBcGHuC1Ma3CVjfpMSY4wR3Ut+dp66/SHzo87T11+kPnQhcG9k1IY5GYC4WUnEYhnZndizMSWY7yTxNWPRb/OWP1/sNUvnaeuv0h86tuimJU42wAyk5+BHI11gOIKlRIzYPAI0PyX6AseiPCsy8oX+dP7NPtrTbHojwrL/KJeUY0ywH4NN5A9amKz8v3r5xP7KpE2LZCpGIjUdmbo6vMJY+lG8AGN9drGyLSjTFZdB+cnSIG/h9nhVd5ynrr9IfOjzlPXX6Q+dK9dqO07m7zSJYw6tCsxgkOacWYGn/ANQ5gFG4Zt3aZQO4866XcAjCGxuYTMMbhEgwDEnhHsqo85X1l+kPnR5ynrL9IfOudcnOrjzPmuCNg/SFPvYdUJC3BcBQkkAiDO7X3+2odePOV9dfpD50ecp6y/SHzpQ+CunnY/Sq3a2d1bMesGZAoPayk715ABj7VpNvlczZAQsnKDqQs6T3xXDzlPXX6Q+dHnCesv0h86u97ngA7lYuJsFofk3/ABbfrn6lp3pH8mrg22gg9s7jPBaeK2YPy2p2P2QiiiijK6KKKKii/NvllP8Ai2I/UtfwlqBh+jlhmvo14Wil0opuXEXKoAhiCs3M2oAXLGXU6ip3lkf/ABe+N3ZtfwlqntdCsZ1ttHtfjFLKA9vUAqJ0bm6++ql1kRsZcQF0+42HS6itd6xWt3mYq9tMtxAzKs9sawqnmW7JNdT0VsQD57aEsy9oL6IcWwxC3G3llMeqHP5NSf7P7+VzkOa2JdcwkDKG011OUgwOcb9KrsX0OxKhmW2CtssHi5bMFd+5uGvuqjZQ42sUV9O5rcVxzXY7FwiXGFy+WRbGfMhWTcN7q8qqA0kIc2WdSJzBdR1v9FLAkjGWwCzhR2GIAkgsRcGhAiYGp3VC+8nGwD1Q7W7t25jTWM0wJEncJHOvmK6NXbBAxCZCwlRmUyBofRJ4110gaLlcjgdIcLbLntjZ1m0uVLhuOLjKWBUoyAAhgBqp7QES3ovuiKqoqTtHC5ACvtmoNu/zj4/ZUbIHC4UfA6N2Fy6xW9+Qz/If/lufWKzy30NweFVRtG/e69lDHD4ZUm0CAQLjvpmgiQN3fvrVfJbZw64cjCG6bWdyOuChw2kg5dCN0VYPBNgqOicG4yMlJ8rn+kYrwt/xrdfnfAYJHUl2KAXbCFuCI5uZmIjWAg4jjX6J8rInZGJ8Lf8AGt1+f9k9GL2JDGwubJGYZlEAzr2iJ3GmGQue3ELWSzpWtOEqwxHRjDiSMSijKxFsXLVxgwQkKXBRZZhwWIntTE8sFsHD3ksxfFl3X8Jna2wBzXBOpQoIRTBzH8Jv014jobijbW4LXYbJBzJrnKhfyp1Lr7+419v9CsUhAa2FJKgTctiS2YgCWgnsNu3aTvFE6s7iOa5thwK6P0csLbd/O7blVcqiwCx6vrEGrHUyoIA3h1mRrITo9hLgVUxOR4tFy7IUGa2XOWckkNoQC2UDeSSFiJ0HxZcoLXaABjOm4kga5o/JPuo+8fF5WbqhlUEk57cQBmkQ3aEayJrnVncRzU2o4Fdvvcw65S2KV1zhGVSitBZlLA5n0BUN6OqnhwXXiTlnLJiYmOExpMb6+Za+EGr9Tk7lzbsTV0TuLh8Nisb1a3LtprNqyHXMlt7hYm4VOhKhYWeJq/8AJzhLdtLeKu21e9icX5vZLD8WoQ3LlxBuDT2J4e+V7oDdxBuXbNnDpirV1B19q4ctvIpkOzyOrKk6N389zimy8XcxuCcWsOmEwz5VTC3VurZzSSbhBzZmMS0RoPEidA5upCuJAdFtNj0R4V+evLh/qrfsLX/Ov0LY9EeFZF5Uujdq9ji7l83VoIUiIGbmpobGF5sFYm2qzzA9FkuNdXrAhTIBnKKBmtm4XuE/kSAumvaGpMBvD9G7Vu5bW5dLBxdzZAilClsXApLFgGMwQRodxNXeJ8nbdnsXiWEpJUkiBu03ar7xFcrfk6eSDaujKAW9EQDu4Ubq7+I5qu1Crn6FgKW85sgBnXtaSFYoW9I6SPGNaG6L2Ld3JexAyi01x3QDQi4qAAQSTlacu8kaGNRbN5OtCRbumN5DJpoDr2eRB9tcU8njZM/VXYMZSCmsxHDvHvrnV393NTaBQrvQhYzDE2gpJC5ok6wJytoCZk8I3GoeO2DbtFUNwvcN5bZyhcrIVViy7ypAdBDayWEDLrPxXQwWSOuS5bzTlkrru7uEioo2HbU6F9OIIHu0q4pJDoq7ZqosRZCuy78rMvuJH2V4imrZvRqzcnMzjn2h/wBa5Do/ZJaC8DdLL/1rnVZFbatWm+Qb/KXP2z/uW61Ss28jOFW3h3VZI61jr+qnyrSaXc0tNirA3zRRRRVV1FFFFRRfm7yx4Fjtm7pAdbZnuFpZ+qpV21aGbTB5so7JsXg0xymAYEz3+7t5U8QRti5EGFtNB3D8Gmv2EVP2oLptAKMTDkAjzjDGARmI1IjsAkZjvy84pNxJdYLVhDY4w52/f7gqr7o2izofNNzqri1e7A0AEkBuJI0Og7zVUvR2yW1xNnxy3Tz/AEf6mmG3su5cW2l7zlwSSoe/hi+YaHXNljKUA59qvK9HkDKHtX4ZtCr2nIACzmCyBqZnTfS8pwk2Fh71o0rGmMF5zOe5LBwy+qPdXDzUIezund8qadq7MtWhot4ExlYtbKHXXVRqI+NUN8a0s2S4uDcLS2THC4CqNoGIWNNT7JO7wqrv2yp9oI+up+OtxcAJJzcDuFWQwwNsgjQiJ9Xv9lOiQMA71hvgdM94OVtFfdIcbh8W3nlm8M15l63DsCLlq4V1g7mtyNGn8oDw0zyPrGE1gdt93iKTl6Q3sFi8Zg8OluxYw+FvvaAtITdKWgyXndgTcLE5uXCtB8nN1nw1u49pbL3V6x1VSoLEkZwv5OYKrR30w2Kz8Sz5agviDDuXTyqD/CsT4W/4tusN2BlC3c3VR2Pxtt2H5R0KarPxrdfKeJ2XiPC3/FSsZ6L22BuZetBhdbdy2kakdrP6XdFbVMfwj4+Swqk/ijw810cWjP8AlNCuVhZv9oQ0iCII9o1jvqDtHCWbuVlvYe1CgFVS6uu/XRhyEg8Kv0a6M1xXxOYzB66xEAdkPxPaB4DSNNTVbf2Jby5+rvsScxm5Y7QkEwFJaSCe8GKO02OqESbaJex2BVIyXluzM5QwyweOYDfv9lQ8lMDW8GBquJDSZWbenISV148OFVmKtpmPV5sukZozbhMxpvmjAoDnb1ANqvJt1LKV4KVa64Hq+6L21vYXE4TrUsXLzWXRrhypc6vPNp2/JnMGE6EimHoP0RfBYtLl+/Ztlg1tLSXVd7xYQBCbkHpEnioqg6PYWwuHxGJvWfODaa0i2i7Koz5u3cK6lQVCgbpbXfVr0V27h3xlhU2fYtMXgOr3iVMHUAtB9tKS3s62m/knYnD1brfbHojwrLPKJisuOIG/q0/5VqVj0R4VkXlQH9/P7JP+VK0QvJbuTU5s1R7uLTq5/AEhdAbl0GY3QDGYxw3zrv0+pdthiAbGoMEXbpI0G9hBOpncd1eroudWqjzjtIqgFLPECQDvIyAx7OdfLtl3Ko/nBXVhNu0G003A8iu88afsOPxQLlQDs86/3i0J3nO2/wCj8apHvNOjNpoIY6cNNd1X2MwltDFzrkB3NlXQbtQD3HjwqrxFrDwcj3SeGZVgmeMGd2sx7KMwoblE6xjvJPiSa5OtdGoW3ImiKi82HKzFCppX0rvpu2/ZY3rWz7YC2kNpVAAl3dVm6x3knOe6BQnusURouEyeSP8AEP8AtG/dStCpX6J3rZe6llFS3ZuGygUbwgWWY8WLFtfCmisSU3eSn2ZNCKKKKErIoooqKL89eUxJ21iY3lLIHh1a/bFLmIsgAgj0lO6D4eOtMflZtkbWvXEaGVbXj+LX3aUl4zHs3pQO4CB31nSxudJcaLbp6lrYcDhuV3sTAm4ERQJIHgIGpPcIpr2LsR1Z4KxAGbUbzOmndqNN41pX2RcNshliAdPA6a9xkj305efs2GZ0JW4JgcwYE7tY114Vh1heTZuhy962y5wiAHh716xmzOutnI0cQCsEsAeM7teXdwpd2lsQJbzhjIIBBETPEctx0NTOjbXWdheLlSAZ1O46eHGovSXGEMQxCoTmHPUkCfsA4UKFsjJdmHZa/wBLkbnXsTkk3bDdscwJqRbxDXLLMCAVBB4EiJMcOHwqyVOy34MNzJE6cjyFUYvmy7BQCDEqf603n31usdjbhAzH2VmVLHRSGRxyJ3eGSfcJZS29u7b23le1bNq2xwl1siHeozTp9XCK0/yfYV0tHPijjC5NwX4IzhoIiSZA3aGNI0isht4jZBSeuxggagphwR7M9az5Mblo4VOoS4loZgnWlS7DOxLNl0EsW0G6KdicSSCsupZGGgsJ71O8pH+m3/BP4qVg7AcRX6H6V2g2EuBgCDlkESPTWs2+5dn82n0F+VPR1OyFrLMfS7Y4rrP2jkK8ZRvjStF+5tr82n0V+VH3Pt/m0+gvyonXu5D9HfyWcmK5sK01NloQSLaafoL8q8jBJuyLH6q/Kp6QHD4qejf5fBZgwrkRWrXdmKADkSOBCj5aV3wuzbbCcqg7vRG/3ct4rpr8vZ+K56N/l8EkdB7uMDXRg7Fu8SoFw3EQhV10zOyhQ3ETrlHKnLYWAx3Xob+CwVm2JLPbtYfOIBjKUuFgSYEgaTU+xZstbeyWFoMyN+LLBokRpG4tx5iumyNk2Q4e1fVmUTl6kqSp0MSe/fwoJqtpoBmjNpMA9o5LQ7HojwrJvKYP78f2af8AKtZseiPCsr8qCAYqR6RRRvHCd4nTfRKaVsTi52llJI3SANakx49vjXS5iw+/0xpJ4+NRL0xr8Y+yqjamJyqRSE9bLM8OabW0stOGjjiYQ4XvqmPrQdDBA/SgA99cNoMyDsgLpMAST799JNnazK3pSQN/Hfx51ZpjGvlVVhm5EwdOI0+FUfLM72nGyuyKIH1WhWexsf1ymeywJEHSfkasAmlVmEu3LEM6AgazpB+dTjtS02VgcitOjblMxE8jwmtCj6QOLBIctx80lVUOWNmu8LoBT1gMViVs22uNgrNzq8tm7iDF8W4gERMCNxYe+kkLvpk2ls5Mbc6+3ibFsuq57d58jWyFCkDQhl00I51rSgOtfTisptwm/wAnWy7mHR0uxJcuGVgyupVYZWG8GDr3U7UodAktrbFu3cF0W5UuAQpYkuQk71GcCeOtN9Y8xu83TrPZCKKKKErooooqKL89+WExtK93rb/hr/W6ka1bkxPfyp18r6/4re/Vtfw1pRwhCkk8N+k6d1LE5lPNHqgrpevXrVsLpl3BgJ9nd7ambA21eS2y5syTubWOO/eJr4t4gHTsmSRpDacQeMa/ZxrxgsIAS1tuyRBQnU9neO+eHxNLSRtcwiwTkEhbILk2Vp93rgGjQeZEqvLT7arbXWXAzXiXbWZ1EbtO6K84btuw3kRlHdxjnwqdZxly1KrynQSRwDDgYk0tha3JoF+K0XXuZL3Ayt77KutbYa0jJAbtdlj+RIy/DvqWcBlUrE69rdJPjxNQtn4GM+YZpJA4zpp9tecPjHttknskxJ1y9w5cqI5uZwa/NAjeWDG8XvpfctJu3drriXTDYNrWEErZTzfD9hQvZmZMyNdTvrQ+hz3zbHnKlbsdoFVXiSICgACDHsrIdtdD7ljDswvWjcsKLl21bduttLpqTuJWRMbq1XyePcOHtm8yXHyD8LbYMLw4XCYEsRoZ1lDM09ES52I3HduWTUNEbMAsc73Gvh4K56T/AOVueC/vLSZawYuoLlsqc2sCY5xruIESDxp06Tf5W5/4/vLShgcWg0LBWjuXTQASBlYD9LnRXAEpVpIF1Ae3BgiCN4rx4Ve7TUFAxUNG8gwY7ju3TxIqpuWNJBlRvPEfrDh47qGRZGDwVztXyhmNOPP2f1rUvGW0YB1IE7yN3jFVlvEgswJUAEASeEA+3WrDB3Q1vJOuoGqnTxGtKS3b67U3FZ3quXG3eKyjEmSI0PHkRoeftqMGMOOOkQCJ1id/KP5VIuWusgTlZDmGmjcwfaJFesThwrqykyCDPu92sjwq7JsVlZ0RYbcl72dh0Pbvl1EEpAXU6q05o7j76n4ZrHWBlF4vGUZ8gUTx0JkxPvqALTXgVtspKiOruEAtv0Qk6+MiJowWDe1cti5ba2S867vYZ1B9tH0IIS725H5LSbHojwrJvKWs487/AMWmun6XcTWsWPRHhWUeUof34/s01+l312oPqIVL+YkzFroY+X/qlHay3rrRbtuy7pVSR7CB3U0bUzAQN50HiYjWmHDbLNpVUDQDLu99X6PphMSSdFauqDEABvWRGxwIjWI4z31YbLSD3+MH2aGTV10u2CyXDeUdhj2v0WP2H66plSN+nfVZ2mNxYUWBzZGhwVtf2kCuQkNO9lHDvkCTv4e7cZOxtgh3D3QOrG5e/wCqB8T3VX7BsC5eAOoGp7+Xu3+ynS2I0jSknHDkE0BfNdDYTcN3ARHuq22zjLeFfq7eFwzplQrcuoXa5Kg5pzAQTOg0EVWHCgoWz8N2VtDymImmi3c2hkUM+HUQCq3PN1YA66qV0ka03SVT4sjcjglKqnbJmLA8fvVXHk6xwuozC3atdojLaXKu5TMSddfgKdaW+iqXAPwzW2cyZthMsSQPQABOnxpkpt7w84hvWcG4fVKKKKKquooooqKL8++VpJ2pe/Vtfw1q5s+SF+pRhdXrCoZlKkQxHoqw1Gh38xuivHTHAi9t/qz6JayWncFW2rNPdlU1dbY8qQVyuGthwPy3JAP6qjWO8n2UC8bbl6fbHNJhbCL5ZrONv9H7mFYLcUkDcNzRv3ag7j2llTruNV9m+G1nThOmseJkjx5a8KYNq7Xe/eN5zDNwEwvICdwFTvvUs41c2FY9cqhntkAPPEgCFuLPKG1EhqUbJjJA/tPy0zqcNe738AlYW1kEgoR6NxRPa0AzDuE6d+lfcMzA/hDBeWD8HGmk8xy318xeBvWGIuAzmie1l9ukg9x17q8piJn0SG07S6Hd379Brv3cajmBwshMmLHlw+7r0jMjEgx9s8a52bBa2dcxUsxY75kmWnjxoRiqEAZwIyqYzgTHZ9bhpwqR9zQ1sMr2mUiYDjMe4jfI5bxBoRBbrzTjHtkdduvA8TwTZidp4Br9y620YN6zet3UGFvlDcuWyhdNJC5iHymddJ3Q++SxbK4REw7tdS3mTOyZC7ZizEKSSqy0AHXSsoxfTq6IjD4Ix/8AaWzFat5LNotfw3WMttSWYRathF4fkrpPfWhE4HRYtRG6M2KZOkx/u1z/AMf31pEsYgq08V1gEieEU4dO7pXAXiDBGTXT84nPSswwltrl1wzuBktsMrRBIMx3TXJHWcArRRXhL+9OtmLluRbAnfruPfCf1NVOHvdW+u4GSAIlW0Ma8uPyrjs7PaOtxnEbmgkcZBEfGpWJK3VFy0Q39cR/Xxq1wUu5jhnZRH2OxxCDqluWXKxc7MBeMyJBjh3ca57UsrhsQ4s2CRxyRpIBiJ1A+2rXAsVXK24SV7iedR8dg7mabdy1ckyczhWTn3MBw41VzQW2siMk9a69kjRojQH4VxfGc1X3Gf50bRxjWx6IYn0IPZYdxPADfx99c7GOJAzpE+Bj3GsvC4aLYxs/VYr3htkdc3Ytseemg8SdANN9MmMuRegYgQco6oEvJCga8E1B1qos7URAQ4dgeCtlHHfpr3eJo2eMK13spcRx2klwVMb4gTMSY3aGn4CbZrPqTc9y0Gx6I8KyXyltGPP7JP8AlWtWPRHhWS+VTDsuMDkdh7ahTzKzIPhIPt8aNUC7EvTGz0mO/bUnUBlO/gCCffFaviNnhhmUSGAII3Mp1BHs1rKRBq/2T0iv2Fy23BWZysARwOk7pMzFUpqjY5FGqacy2IS95WcUbXV2ACM34QtzgkADwMk+IpE2dnc5QCx4QK0zbl5cW6viVR2QEKI0EyTpuO8cOAqDfxyquVFVRyUAfVUnqhISQuwU5jAuq/A4U4a2GVDcdvTyn0F4ADie/dp4Vx2h0ruWSs2lhp0NyWAHPKND7TXPE3bjqWtqWjiOPDQcaXMbhbrNLjLGgB4UCNgJu5MyOsLMWt9HsecTs0tqAzspUQVzAqd+8GCJETJ5CKn4y3hbztcuX7+dozRZQCQANIbkBSh0V28LeEtobV2FYW2vG2ptiWJgOoUqQWTR8+mYSJEPNxcIIm1fkjhcSP3a2oKeCRli3ksWaeaN+qcOh+FS2oFq4biEZlYqBvJkQOTTv1meEUz0rdDbqFYtoURZUAtmJ/KJJgakt8KaaA5gYS0blA4vGIooooqq6iiiioosX6b4F22ljbqzFu1ZViOVxUT6pHtpdXDgD2fGtp+4ym9iy4DC+1tSOaraQD4lqVdq9CAmo9Bdcw1MAHVx9ZH/AKzKyNzRjAuN9l6PoyuiY3ZvyO7kEg3rAJgaQK5bKxzWMRbupvVgY5jcQe4iRTT5kl5CLIViOSmfgOQ41EHRJs4zEDSY/KJ5fo+JrOikLvWaDktl08T2lrza+VinHp5tDCW0y306y4w7KrAbL+kSCMvcQfCsZv4VcxKjJyA1C+E/1rTPt0PcvM7EsdBOp0Gg38ANPZVfitmsqZiNDHEfHlTU1ZiflklKbomKKMB5uT95Ki6zKfgCN/iZ0FXVxrfmS9pVv5s5GRZuKzMZYxnYQPSGkRvNV74Zfy1zDiNR4RyqbiMcTherS3AQoxZn9MiR6JgcvQ1IWWngeOVrh6yQqaN8b7xg2Vrc6MYe0ijHYk2LrgXBYtW+suKCNMzblJ5d4rSPJdYsph8uHuvdthmhnTI0zqpHdzrJunbpeLY2zfVlvOC1kseusXCkEZDvSV0cdw5GtK8in+RBJzS7mTv4b++momhpsNFl1Dy9oLtUweUi7l2biD3J/EQVlfR7bImSeAU6axvFan5ShOzMQOYQf/tTlWFbMtsjsvNRr7d8UOo1uNU/0YGujc12h/pN2L21+MRQJ3I2aZnujSrvo7hwtsxMsBP1DwkT8KRbdvQRPa41fdHMWLPWZjJaO1yUSYjnmO/kONDjeC+7imKqncyDBECc8003TG7Xh9gqpa0wOiDTvP21Gx3SYlslop3FpjlvHHT41NwmLuwM6qCeRnl8PnTAe0rCkp3s9oKXgsM50MZTqVIJGmhg8CNNRziueLwJtmdCk8vr+dcmxL5jLNGug3a8tJ5+817wLZ3y5iTB3qH45tA2nM92tQ2K6wOauVjHZJ/BW7oJEZwZUDlBH9AVbbH2stx8osIhIJzKDIA3ggkwGAiQeXOueCN5Xu5LqWkWM9wosAbl7MHUydBVgDeJT+9i8pAuMuTq2KHjEdoA8NK6wKPOqc7Hojwqj6SbKtYhWtXllSBrxU6wVPAiryx6I8KrNokdZ7BTQF8ko42zCyHbXQPFWGJsjzi3wKxnj9Jef6s1RnCYkHL1F6d0dW+/3d1biJG7WvaXQaCaVp0R21jxqFk2y+gmMvmboGHQ8X1b2INfpEUiYjZF29imshzkzsoP6IJGYx3Ca/SWJuhEZzuVS3uBP2VkGyNndXNx/wAY+seqDrHid59lLzhsIGHVNU73TE4tFIw+DSygW2ICjKKXukSKyluI48/nV/tK6FUkak7qStv4ghG18Y3CdAOZO/8ArcnGCXJ5xAClJiQ2ypyj8HcyK2SSZuK2jA9gwd5GoEbyK03Y2yDfwtp7Ny3iIUBjbOsjmrQQd0islt7UtnAGxbt3C4Ae428LFxSTIaRbOkggDN1fFZbUvJXsHEWLV5cSBZS7bVkDOufeO1kUlgCAN8bhWzBIWPyWPURhzM059DbBTMGBUydCIO4U1VRbEYZyA7XIEZmB9wkzH86vavIbuJS7BZoRRRRQ1dFFFFRRK23rVxLxuYd5bsm5anfAgGJmI0geNQrXS+REKH13zlJkCAZ075gaVYdJLNgFnuXQjbxMEzkKiAO0N8yKU8dcD52yZ1gw7KQY4dqQxG7eWFISGSMkt8x/S1odlM0MfYnkfC+h7r81XbZ6WvbUkBst3XsDKhglRqN47J91Um08diTbQr6TtIC6woHH2kU1WcMqqFYgAAStxSyloidOPpagcff7XAWiRIIAmOrYso3SIHaG6Y1oDJgAAfejSUpBLmZ8PvQ+5V+GYlEdtGKxcGm/w3ZZqFtDaDBu0mhgZCBE+O/4CpeOt3UuFrSZwQF7JmAI0icwB4k1C2jhw4DIdA3b4kAb9CQCV18QO6kDDG513DwRTNK9ltHD4jj4hVeKwj3WzRJgTGoE7vCrXFbKb7nFW0IOYDSSwYgAHiMumm6BodYg4a8et6u2WLg7lOUnQaiCQNNaYdu2owOUNmZmBJzSdc0+A+vfRQ0xk20sUxFWunDGEWsRmlHEdLrcCcDs9j34c8/2n9TWt+Tu+j4ZLlqwmHV1zdUigKpkqSsekCVkHkRSs9rHRIxuzwO9LX/8KbOgj3SjG9ft4l8zS9ogoBpCiFUDLyA0mtWnffK9+XmsquY32hbmfIKR5RB/h1/wT+IlYcUJfLzAnwnx4/137f5SHjZuIPcn8RKwW67CZ3sIGm+Z18NapUe0E50YPwie/wCgUraOIEQGyjxjhuqBatBT6Wk8Bu9Lv8PcaGtjTNqfZz/9UJZBnwPLw+34mgg2Wg6Fx3qWt8n0QToDwmDrpw4/V4hg2RtW5bBW4QVG4cQO6fqmltFC6AycvPhxjvgg16s37jEKFYtoCFAP1mII17qqXcFOrDCdock+m+LgEHTmN/h3VJ2YJugADQEmYiIgTJE6kCO+qDC4M2FzHtNoSJ0XuFXWzSWZSrFGMyQY0iTMEcvhTTb2uVgShocQw3CnXcUh6+3dJGdg6sNRnWYBHFSG3+BqTs+9ZzWT1hZxaW0LYUwrdqSzHQiDuFVd/aeIs3H82zvJGcqvWTEiScp/S/nVvsLbmKeVxCPlbcTaKkEbphR2T391Fal3J+seiPCqrag7fsFWtj0R4VSbTxIN4oCMwVTHjO73U0zVJv0XNZHGvra79/OvExULaW1RYQse16qzBY/1xq5IaLlDaC4gBVXTDpL1CdUILuNe5d2vju99ICbYLHUR3122pauXrjXGIJaWPLTcB3QIHhVTi0yHLFYs0u1ddb8EWybbmpu0cWAuc8NB86T9vYoMEtLvB6253E6KvsXX/wAq+9INtEEIu9R7By8efsFUtm5v5nUnmaJFFYYiqySAnCE22U/wl4jW6PyNQQU3sNByE6xWo+TrZmGTCvi0tYgG4sfhbiMzqmsqcohSZAn1azzo4qvs/Ldzm0bwzKskNFy2dYXsaTqWkzoBEnWrfSy7bUDqLziAFW3h2yxw1ywFAptpAOZSEzrggK56L4xLoDojWwQZV4zAhmHaj+oimOl7o3tJr5Nx7b2mMgo6lSIJAiQJBEHjqSJ00YaLe+aBayKKKKiiKKKKiiyrpn0jNraLWltoCcg61hOpQEDfpyql2xtq6Ek3M0gyoCieQABJ1J+FSvK5bi7dbmbYHsQT9lJuxsN20n8ntH/xUt9lZsmIkkmwBItxWtA0NwkC5sCr/D9ILXVq11wGgZg2YmePdGnxqLjtpEsjYdzqCdRAMb9OA0nTvpZ2nZKqJ4mrrZtj8XP5Nq4fej0J0bQMd7666IzMYcWgWsr3C4h7lwwScqiSGnWBLaj0fd9lfb6sEaGBMEz2iSDuIAPP2gzUDA3ra2JVstwQXkmW7l04+OlcE6Q3VB7QKwBl3QNRpEcuH10qIruyQnyTgalTAblkSUyOVywdJBgy3d8qn2r+Iu2pbKttVVwwPpZWyEnU65Y3gaIY3tNdYstiMLZuScwLE94ll0G4kaVfX8Ixwn4OUXNOXRcwPaggiSRppMGBpXWFpDyTmLj77lHl4s21x9m/ivhxeHeWfCWspM6ve0nT14G/hTl5P2tNYVrFoWEeW6sScrAlG1JObtKddJEaClvb2Jxdix1gXBlrYDXrYtIbiLpBKxGhImDpNM/Qa5fa2WxDIzEypt5cnVkDLkygCN/fvp2iDwTiN+GQFkvUgFgcPDX3r15THjZmI4/i/f1tsD41iuH2XcuLBYKRDa6wGBECOOk763bpqgOCugifQ/iIaye5hbaMYEFiCQDoTw04U1K27rq1PO5kWBvH6BVWG6KWyYdix5xH2kn31NfolaH5Tx6oaBEzw8Ks2WRPEca94fEggzvoZF1cTPG9VtrZNkRmtggRAaSPcfrqzuZFA6tVUccoA09lR79stPvrxbuQcu81AAqukc7UrrdBMTuqz2IoF0EkKAJBJA5CJJAG+eO46HdUPOF040YO6rXAjeid/PlpHeRVghHRWWFzs165174e2CM+RizMxmFTK0MdDru41P2bjEuMFt4rEsQcxS+ZFwDflKmNN8HlUHBYZrj37QtC5ZMZ5YW8hWQrBohTqREayZr50dwb2rro1gm4jAO5b8WjDeFHpT6wMAEURqE7etPseiPCsy8ol65axZuKsrkQEjgdd/ETwPyrTbHojwrPOmNq+MczW7Ze21pVeQOrYamHJIA8ZB5VeR5YLhCYLlU+B6YNoGB9tV+3dqtdYMdw0jgBzHLvr5tfC27eU22zZpLKGD9WZ3FgYYa6H31Wvd3f1wndyikJZnPFitCCJrfW3qU9zKuu+D/X9c6V+kG0Ailj6R3D+hzq0xF7fJ4aCeA+e72UibXv9ZcPL6qHCzEc0xI7CMlG2xbi8Y4hT7con41EV6tsShv30B0zkAnujU8t2tfdmbOU3VBkjP7YBkfCtAOAGazrG908bEuKuAW3bViWRbtw5hlBzSSFy/qiSflTeymwiricdixcyglLJYi3IBCsWbUwRoBpVJaGXZ9wHQZ2MBZ1BB11GXUgTDRPACrDbWHvXLCYt8OyHIpusLi9tYCq5t+lbmNTu4wKBcnNVGuaeOginKW84bEqxLJcbNmy6LlYMSVYMrabuPGm+k/oCfwcebthlHoIzZiykB85YaNmLHduiOFOFON0QDqiiiirLiKKKKiiybyk2uuxbWoIhQxOhk5UAgcB2t5PCk+Tbe4pgFUI9pAGhG/fwrSelVsed3DAkhATzGUaVRvgLZJJRSTvJUSawKisbjLCNCfmvR0kEjWBzTkQFnO2HztbBgAtvjTv/rvpmwuFaSka9SVJKnskodN+/WIimEYG2MvYXsmV7I7J5jkdBqOVfRhEmcizzgTyoTq1haG4UfYzYnOxa+VkmeaXiCeqYRB1R9Z000qqxeFuhkfIwEhCMrTBkkxG7v5xWlJYUaBQPACvPmaeqvurra1jTfCpJDNI3CXJe6L40LhlRiAwZ9O7OYpgxW1LIwwUXBmBBI4g7yPRAGs8SezxmB5GzrQiLaCN2g08K73UDJkYKyxEFVOntFKl8Rc51jnf4qnVpLAXGS9XtpYO5cdjjLQa9auW3UW70Z3QrKsVHYkhoI9ppn6AWkSyEtubgSVL5SoZsxY5QdcstpNJw2Xa/NJ9EfKnToPaVUIUACToNK1aKobJJha22p+Sz6ymdFFfFcXH1U/pp/krsfo/vrWXW8OASeJrSvKE5Gzr5Bgwmo/aJWJ+e3PXb3mnpn4TZX6PoHVMZeCBnb4BMx8ahNfCtpvJqm88f1295rwbzTMmRxmgbUJ89DSdoJobFhRrVJh2d70rw3ngBUJr7HexPtot32XRWI8DFdEo4Lh6Gk7QTM9ueJnnXDZ9xLdzM5UkK2QvmgNuElNRpm158t4o/PX9dvea+28c4MhjO7WD9cjhUEwUPQsh/UE7bNvW8QuJti7bRC6uru8SwLQCG1YEE67wY01irLDYZResP5xZYrZ6ohHzM7doACB6OUrqfVrNHxLEyTr3QO7cIFWnRi+xxliWJ7fPuNXbMCQLIMvQ8jGOcXDIE8gt5seiPCsr8o2K/v8A1ZkgohEnRTB1jhWp2PRHhWYeUO2PPTp/9NPtq9U60a88JREcRSbjizNCkAjQiI9o+NeMa7q2ZliQpkEeqJ0nTXlNTrmHViCQCRuPEUXrCv6QB8fdWVtEz6Sj4H4KjxWKDJcLDdbZhEyTKooOmvadTz030nJs64ZOVuJ1Uqfcd/smtNs2FQkoMpIAJBIMAzGh5iajXNjWWbM1sM2/MSxM+JM0dlQ1otZBd0g1xvYrPvOPwouR2RKgd+QjTwJmp2w7Cks2ue3lgHQakidOIbKOXapzbYtg77Sby27id5+Ffbex7KyRbUZhDd4kHX2gH2VZ1S0i1iqdcZwKl3doIMEYZWZ2DFAe2o0JJGbtAgCNARrw3s64ZHxHXnEYVeusslxDfSVJs5Mu/tLIUjly0pYVFCZAiZYj0EmP1sub41xGBt+oKqKho3LnXGbgVpvQCwLdoWxdS6UkMbbZkUli2UHjAYHTTWnCkfyaoBbaBHbP1LTxWpEcTAVMWL1kUUUURRFFFFRRUu1uj6XXz7mMSZPARzqB96Sc/iaKKCaeIm5aOQRhUSgWDjzKPvSTn8TR96Sc/iaKK51aHsDkF3rM3bPMo+9JOfxNH3pJz+Jr7RU6tD2ByCnWZu2eZXz70k5/E0feknP4miip1aHsDkFOszds8yj70k5/E1a7G2ULMgHSiirMhjYbtaB4BVfNI8Wc4nxKk7V2amItNauiUaJEkbiGGoM7wKUT5MsN6p+m/wD2ooq5a06hdjqJYxZjiB3EhfP7MsN6p+m//aj+zLDeqfpv/wBqKK5s2cAiddqP3Hcyj+zLDeqfpv8A9qP7MsN6p+m//aiips2cAp12o/cdzKP7MsN6p+m//aj+zLDer/8AN/8AtRRU2bOAU67UfuO5lH9mWG9U/Tf/ALV3wXk9sWriughlMg5nOvtMV8oqbNvALhrKgixkdzKcrawAKXukPRO1iLnWNmzQBv0gd0d9FFdc0OFnBKkA6qp+8G1zP0v5UfeDa5n6X8q+0UPYR9kKuBvBfPvBtcz9L+VH3g2uZ+l/KvtFTYR9kKbNvBfPvBtcz9L+VH3g2uZ+l/KvtFTYR9kKbNvBfPvBtcz9L+VH3g2uZ+l/KvtFTYR9kKbNvBXnR3Ya4cEKdCZ1M66D7KvKKKKAALBWAsiiiiurq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8125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17. </a:t>
            </a:r>
            <a:r>
              <a:rPr lang="en-US" sz="8000" b="1" dirty="0" err="1" smtClean="0"/>
              <a:t>Facturar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las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maletas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hQSERUUExQWFRUVGBQWFxcXFxgZGBoXGBgXFRYYGhgcHiYeFx0jGhgYHy8gIycqLCwsFx4xNTAqNSYrLCkBCQoKDgwOGg8PGiwkHyQsLCwsLC8sLCwpLCwpLCwsLCwsKSwpLCwpKSwsNCwsLCwpLCwsLCwsLCwsLCwsLCwsLP/AABEIAMIBAwMBIgACEQEDEQH/xAAbAAACAgMBAAAAAAAAAAAAAAAEBQMGAAECB//EAEYQAAIBAgQCBwYCCAUCBQUAAAECEQADBBIhMQVBBiJRYXGBkRMyobHB8ELRBxQVI1JykuFigrLS8SRDFjNTosJjg7PD4v/EABoBAAMBAQEBAAAAAAAAAAAAAAECAwAEBQb/xAAwEQACAgEDAwIEBQQDAAAAAAAAAQIRAxIhMQRBURMiYXGh8DKBkcHRFCOx8QVCUv/aAAwDAQACEQMRAD8Ad2MXUxuBiKUWuKj8dnzRp+Bj50Vbxtk/jZP51I+IkfGvAcGux32vJY8OVIih+KYRchgx99lC4eW9x1f+VgflXV92iCDU0t9hrKrewepqFsLVi/Uy3KKwcNB7zXYs1EtBW/1euhhasw4R26ffwroYRV2HmatHI3wTcUhDZ4cx2HmdKYYfgw/EZ+H96PdgokmB20txXFSdF0HbzP5V0xT7km/AecZbs6KBPYPqaWYziBfrO23kB4Co/wBWeJymOU6TQOKwDnVp9NKDyxToKhJnF3i2pgSBAnY89vT/AIo3A8dj8enY40/qGnqaUHDHKfFfk1D+yNK3YyVF9w/FFIGYEd46y+o/KmNm4re6QfA/cV5rbushlSQe4kfLemGH444HWAbUa+6djzGnZypdKGtl/ArGSqxgulI5sR3OCw/qGvrFObPGVYSRp2qQ6+o1HpS6QqRLfwCtqRqNiNCPAjUVu3evW9mFwdj7+Tj6g0RZOcSuo7vvSplwpoPHr5Vh1JEdvi1ttHBtn/Ft/VtRLWOzWuf2eDvrXeE4elucgieUmP6ZgeQqb6OT4dB9dIiKkVItskbUTFbqkehX/ZiPqH2QGMB3xvXP7FQ+9Jo+srpj0+OPYk8sn3JLd5gIzNHexPxJmoildLWjViZGVqNkqY1wwrGBbluhLtqj3FQXFrBFrWayiStZWMVpbNdjDigbHSewd8y/0H/5A/Cj7XFLJ2ceYYfGI+NcjgW1GjgFO4HprUqo6+7ccd2YkejSPhRVkq3usjfysrH0BmpWw5G4I8RFI8d8jKRJwlGYNnObXTQD5RTMYfKKj4KohpMAGT6CoeJ8UGusKOZrleO50kV1VGyPEXaV4ziSppu3Z2ePZS7G8bLaJIH8XM+HZ8/CosLgS2raD4n8q7oxUFuc7bk9jse0vNpJPwH5VYOEcERCC8M3f7o8Bz8T8KEwoa2IRio3jcehkUbax9wbhG8iD6gx8K5s08k9o8fUrCEY7vkb3sGrVj8LUjYeQoW1jQd1K94YEfGDWzjTOm3fXOunyPhFXliu4C3R0GdOc0oxXRohtB61aExDdseFdCuqHT5L3ZJ5o+Ck3OjF5vdT1IA+NE4boLcIh7iLrOgLH6CritdiuuONJEHKxBhehFhfeLv4nKPRdfjTnCcIs2tUtop7Y1/qMn40QK6qiSFtmXLoUEnYedL348Pwox7yQPzNGYu2WQgbnSla8Efm4G232aJjp+MXDsFX1J+g+FObLSqk7lVJ8YBNLbXAl5sT8O08o7aZ21gADkAPTSsgHVZXN24FEswX+YgfOgb3SDDrveTyOb/TNEwwrc0hvdNMONi7eCf7iKCvdPk/DaY/zMF+QNazUWtayqNd6fXfw27a+OZvqKBvdMcS3/cC/wAqKPmCaXUGj0ao7rAbmB36fOvLr/G77+9euH/OwHoCBS+4Sd9e861tRqPT8TxzDp7162P84J9BJpViumeFXZ2b+VG+sCqCVqFkpdQaLk3T6zP/AJd3/wBn+6sqkG3WVtRqJ7fDGBMgio7uBYbCO8afKvYP2PbOsCe8TQ+M6Oqw6oWe+a5dGZP8P1RXVB9zyVTc7Se49b5zTXhuKxCkREDkZA9FIB9KtF/obemQEPg0fMClnEeB4tNEsNH8Swx8gCfWumMZvkk3HsE3uPC2oz6ufwrPqZmB41XuI8cLEFyTPuooJPko1PifWhb3DsQGg2bgPNnRgPUjWjsLw/2as56zAE69optFbguw7hNssATbde9wPlMj0pxatUp4Vibj3Ot7sNygTpH1p4gqehN2x9TWyJba1MoqNBU0gbmPHSqJJcCNtnGLulULDcfnSK5j77MkFtQSQo03SNQNNzzp3d4jZA6zr6z8poV+kVhPdBPgoHziiAc4WcizvlWfHKJ+NErVUfpnHu2vMt9APrUD9L7p2Cr4LPzJrWYuwrqY3rz+5x66295vI5flFCXCW1YlvEk/OhYaPQ7nF7Ke9dtj/MCfQa0Hd6XYdfxM38qn6wKoy2CdgT4Cpk4XcOyN6R862pBos93p0g92058Sq/LNQV3pzcPu20XxLN9RSwcAu/wgeLD6GubnB3G8eR/tSPLFdw6GE3uluJb8YX+VVHzBNBXuLXn967cP+do9Jim1nokSAS/ll/8A6qb/AMJqBq7fD8qk+qx+R/RkVoua1TvEcItrzY+dAXMKvKfWisylwjOFAeWuTHdRK4RZGnMdtd2cIDss+Amn1i0C2rJf3RPhFFJwW4eQHiw+lShimoX4UFf4zcJ7uz7ipPI3wPprkKbg5X3nQd2pPoBUF7AhRMk/5Y+tS4TjyjRlA7xv6/2o8X7dwdVgfT/ikeSYyjET4e1aYwXIP8OWD8fpNOLPCsPHuknvZvpAoa5woN+GfKisOL1r3euv8LifRtx5zUcjm+GykVFE44NY/wDTHqayiF4pprYuA9xQjyJYfKsrm/u/Ef2fAuAFdA15J+3MScTZVGa2Clw5c1wK2m5WTJHLTSrJhcTiueKy+Izn/wB4A+FfQJnml5mo2vqDlLAHTSROpIHqQfSq43F3tpJxCsdN1tAfD86Q2ulxfFXVYWYt+xIcBwWMTBi4QY7hRtLkFHowNR3LCt7yqfEA/Oq1a6bp+LL5e0+XszXOI/SBbto9xrF/Igksq6RIH4svM84rWmYsDcKsn/tr5CPlFQXeA2yNMy96n/cCKGsdLLTKGK3UBAMsqjQiRsxrs9K8MCgN2DcOVJS51m7AQsE0Njbi7F9CC/u4u+vcchHooSk+I/R1f/DiUb+dGU+oLVdxxC3E5xHadPnFDHi4NwIgDqSozqwYCc0zlmIgbkb+p0o1lHHQbGAxNojtzt8ss/Cj7PQW5HWuoPBHPxMVd4rkmkljvhhUioN0LIGl1SezQUnv8AxCj3fSvQ3oHEYZTyFc8sE+0iqmvB5bj8HeXfMPh8qXftdkOrqPHL89DXpt7o3YO9pDPaAfnNDnodZI0BXwC/7ayUo8h2fBRcP0yYfiDeEn/dTnC9Nyd7N09623/Knb9EI9256r+R+lQN0YujYo3mR8xRuD5NUkd2Okmb/s3QO0hfqwPwqe/iARpQ68Lur+A+UH5Vy6su4I8QR86k8cWOpNFitcdtquzE+Aj50Bi+Ks+2gpSL47R6iuxiF/iHqKRdPBOzPJJnbWyedcfqIPM/CuhiV/iX1FdDGp/EPWrUlwJZPhcMi/gVj2tJ+Ex8KZ/rzER1QNoCgCk44jb/jHx/KpV4pa/jHx/KpyhF8odSa4DTaB3A9KiHDLX/pp/SKhPF7Y/F8D+Va/blrtP9JoKKXCDdhq4ZBsijwUD6VJFLDx+3/i/pH51w3SK3/C/oPzrGGhqFqWt0jX+BvhWftZiJFi4R26x6haBg4ispSeNN/6R9T/ALaysEA4v0TuXypuYbFrlEDLbVxvP4S1Ll6I+zI/eYq1qoHtMNfRZYwoLDKBJ03Feo8R6Z8OW091rtu5kWQq6seSheUk6V5XwzFjFYm/ii6W2u3bCCxmJYr7S2ykE+8qi0Z031gVfFkySW6r8q/f9iDUU9mHXujF8iBiiR2Mb0entWHwpe3RDEK5cXLZmO2dBA1a23yq6rYrdyzAkmB2narmc2/H6L+CpWsDxBPda2fBlHyVa1xGzxG7Ze01sMHEGHB2IPO9HLsq1+xMaa+FHdDOA2cQcS162rlXRVLAmB7MNA10EmazlpVsVLUyicTwV72yqFNxbagBXKxJGpA9BtOlLRh7n6yjtaKKGUkKrQI0J6uvpV/47w63bvMtuCvVjJrHaoltYIHOl17Fi24UIRKEswAyoBEsx5eAk6zsJpfUfB0+hHRqs5TG2wOt7P8AzM5+Gc/KknBmIvYkqll81wMNeUaZRlkjWrdh7+cSrSO2fuKV9J+JpYtFmyZjIQMJlokab+ffQSfn/H8HLv8Ad/yLekOLviz1R7Mh7ZJttlYCe0MDHlT48bxCjQNudix//aflTPC9BFv20u2b9q7bcZlYYdCCPK6vpGnPageJ4d8O1xHK5kICsFgHMiuDlZjqCxHvRpW1UuR9DFPEOluLttZAdgHuqjZraGV5gErv50yxnTC7btO5yEqrMAygTAJ5MOykXA7V3E3XTFjOLJW5buL1IYyNCkBpXXnEd9O3wGa4llM5e6WCgG2B1UZ2klf4VNZyYNNGuE9KENtXhc9wKzLmAAYyxAJYmJY7iaM4P0zS+rH2TLld098Gcp3Gg0NKTw9bD/q5aLltRK5rDsqgDcBxJAgxExrFGYPhdqyhXqHM7NqqjVokAeXxpW33+/oMthre6T2EKBiQbjZF909aJ1hjHidK6xHSGysTcALHKoYMMzHZQYgmqxxno2bptNZZENti/WkgyIG086XYzgeJLWmutZyJdttKFgxJOQCGEEktAGmpFK4oKkz0KzxK2QsugLciygz2CTqfCjEedtfCqLf6Pl2sN7TW3dV8spMQVJ0JGknmfCjr3DWGqt6qDU0lLgpK48llxHDbT+/att/Mik+pE0MnRPCTPsEHqB6TFVLieLxFm/hyHuezi9nyAhZyqEzwcu5MSe2KMw3H7r7M7KurCFKtpqssJEbyCKdQYuotX/h3DD/sW/Q/nQt7ovaPuqB5kfnVV4/+kW/Zj2aIwUXM2dT+FZXYrEkH00phiun5toCbYYs1tOqwA65CyNW2mYjlSPDf+w665J8Z0PESC3kR9WFIcT0duIZHtfGCflNMuJ9Okw4t50uS7RmyhpCkBtJSCc42mDyNNX6U2VdUnrvmyyCFOWC3W5aHnvQWNrubWip4YXw2VC7H+EJJ9AJpr+z8VlzXLTAAEzEGB3EzVks9J8M1w2xfTOu6yQRtG+n4hsedMcLxe1cByXUYbSHUg9oEHWDoe+lmpdhk0efm+QesGA8JozDX8Kd3af8AFIHwq443D25QFAQ7ZSeQ7BtuSfgaDxnRC0+wVfEE/JhU1q7ofYXYdbe9vL4qQT+dGDEtsSDOmo1+EUqxP6P3GqezP+Z1Px0+NCfsDG2jpbcjuuBx6BiaEsWoynRZDwsH8PwrdV438XzW9/TcrK5/Qn5Ka0VLplh7Qwgu2lWC6jNADEENGnLWJHdQ36ObAe8zEAxbzAx7pzhdJ2O+1WLpb0et2sA1lSWYwyZiJ9orK2kAACM2hrfQnhdm2pyrluBQC0sxObKWBBbKRmXSOyvoLp0jy1TVjLjzXBa/dNlbedtBvry018q814pxP2vs5uPdbK2ZX2V8zQqanMIA1PNu6rt0m6VWrbmxdtm6hUHMjLbcMCQylblu4uU6HMADoY0qjYC4vtTc/wDLRCWMAMwBJK21LDVjqNdAAxiBFT03uiqaWzD+Ei+ot4XOyvcdiE62VRHVMrsC3tGMfwg16hg+GW7fWAzXCFV7h945QATGyzE6fGqD0GDYjiButsltiB2D3FE8/ePpV/xt7IVPaa7+lxLTqfJx9Tk92mPBmMwZaY0IPL78qh4fwlZbOuZY6xbtBzE+UTM86bWmkT21oCQyk+8GXvhlIJHkavPFF+6tyePNJLS3tf3RTekj3LAyYeWTEjIlxWGa3cACgSNCSAFB09RJRcR6ErbAd8113YZpYGGPIsYzAsdSSNI5Amrfb4a6B7bN7QLlvW+qFKklsw3MnQx41IxUxGoMNtsdIj56bV52XGk+KPV6dRknvdFbw3Ta5w/DBbFyEW89sp7JQMx67sDJLbgCTPbEU1vcWNxnfPmdizZurlMiQduqsQRzjSq/iksWmvI+HY/vw63gvWCGAUWRzjty9aaGtYtXcm3bFoABGA3dlI67x1c0bwBMa6k1zZvZuuxTp1qlTN3ull/DXoCrlcTlMlABJlSIO5M+nIVZeHdJLgCY02CrYc3JtnN1gbeUlJAOzz5UiTGECdDGoB8QfmB6Um4xeuexvObhUG9btraAJUgW/aZ8xMqdFBA3PhU8eRz5QM2JQ3sdP0/S5f8AavbZRcd3ZQ+bJmJUmOZgnTTfnXXE+m950dURcj5vYsoJc20JViVPMyp2018vPjpBir90H4hbu2fYPKuLlrLdW2GITNMHUbMSJ5BhvlqsoJokpW9xfwnpdew1w+2zuCo6jHLEwQRI6vPlzp9c6bJcUDI9t89srzEBhJzQMpB5EV6FiOA4O9hXCookANdKL7VCuVlckrJAOVuQie+vP+B9CXGIJuC3cuJmUBlK2U6oAd9CbsqZVRBMkkrlNZxVA7hZNy9JXqhQN+e+w7uzv5VrjfGrQ9nbF2WGYXACdGgDrQDJUzz05084zw64iwcgCqWUoCbbAESjBiWQ5Z0kzuDowWp8Q6IX7957yNZtBiAxMgMcqyLaIGdjsSAvPfWpKNHQ6krQdwviNn9UxD33YYhHCW/Z4i4rEsisvUV8pCndiI157UBwziDYi4VUddmLABtIkk7xGWd/+KrWLxzMEtEgi0MhIMgndmB5jkDzCipeFcQFrEWXOwcT4Hqt8CavLfY5Yy0StF/v4G0uDsXluC7dvJbY2bgsezhh1gWFkuoHIE8tdJNV/iTXHWw9vCqjh7qXbULEqE0J0BWGBHjzihON8cte2YWriMukAREwAQsHXxOlPAb9sS9u8o03tuF12liI7hrWrW+KCnpXxJuD9E0v2ZxFpQ+YEhWdYlVuAaNEjMBp2eoPEsPatupuErN27atn27F5Um2Tla1AUlVB6/MVPxjpacNhGdTFxmVU0B1MliQd4VY8xXnON4tmw9gAw1p7oiWPVPs2RgDoOtnGn8IntOaVvYCb5v5l+4fwJStx7hK3GjNdzANHVy7aQQB27a8qzH9HUxNs2bbqoWDATNLSWzEAiNSfX1L6J4V7mEt3btwM9xgPZmIb2jhLec/hJBBmIC6waYcXtnCIMoCAm1kuC20lC4VlZGuOYIiGlSMygiW6slF8l8jS47iIcJxebEOLnWS3l3dTkl2V0yjffc8hU1q9xGxaslrhuBFZ2BuFy6nKVLBhukg89p5Vzxvpg/tAmHOg1JyqQSNokSYE/wBqAwXFbttr157jFioC2H0RgfMSuple48zVFKEnuqJ+nka9u4z4d0n4q1pjIuZSesUQTFvTVcsfvRrzjTai2/STi0n2li31XKSJWSptSPeIPVNw6f4YpFhumGJxF1rS2Qo3JUyUzsA9xxzEE6KNxR/HeKpbsW0No3QyC4xkBlaMsyo96SJzbAE6xTacVk/7nHcd4T9Jlx0Dfqb69j6fFZrKoC9MsWgypZthR7oGbb+v486yl9PH5G1T8F+6e8HZhZ9mSetly6RLDQzpGxHZrVWwd69ZuPbX2ilQsxh/bSCSR+NcvPXnrtFXbieOLWoO0Zs2xBGo18qqvE+OWsLcJcszXFXWF2WY90Dm25HyoxdO3udM+nWjVHYo/HMV/wBSxcF4OoZTaMxMFVYldSdA0kdlBYdHuE5V74WYB5QCSe6pOOY4Xb9y4NmMjSOQG2/KuOGcXaw2ZYM6EH70qkavc4pWXf8ARrjrdsXS053ZF0EwACdh1tSez8NXLFvmuKOUE+u09nP0rzi50ltM63bGHOdFY3SAB1NMxJEyAY1PdV44fx23eVcxNtyAVLaSDBGux5eldMeoeN1WxP8ApllTadS8DzBmBE6CimX1/v8AfrQFl/AE9hET3fl867xGMy6c67YyUlcWcM4Sg6kqB72NyM7XCFVQNQCdzpoNzyqnHG9dsruiZiUmDAmQD9kVYuK4oPYvnaF18tao16/vl7pB7wGHhoR615fU5ZOelLg+l/4rpcLxOeR7v4nWOtYu47kXGPWZYnUIIMjmwggaV3hkAGUQCOWxG3I68zqahs4u0WVbivMghweqoIhgVytJMLqCIjesxGLJYrJIUkAkltPEzP2OVc2aDlFbP9AJrFklHUmuLv8AP7+QSBr5CjuH4OzckYlCRBCjrLJJjMraSQBPmDGlLbdwc9ok945x8vSpMHjVDsqe1VcjRJzpmlSohh1tn3kiVgzrS9NCUX+En1M1KNWFcZ6D2/Zezwlm5dusRczZpYIoOYalV1JAyjU6QDFF/o94Oba3y6FHtq0qykMHY+xUEHUEAsfOaSdG8U4xFtmzLkOck9XbVQCYA1A1Oh57mrzxPpGuVnFuXui0jFMsxbzHUsQSQSAJG3hVsvu5VHNiSj3ss3AL3vmJViBHblBzE90NHlQ2HvFSEIChSLcgzmCDKpPYcuWfuEtjpVatWHyWb7OFBKvaOT2gAzMWUsMp03j3e+l/A+lFprfs2YpfOc5mWAXLM8hhIGp5x3TWaSgkgXqm5Mv2OYFYIDA6EHYqQQR5zVMxSm1nLD3CmR50CyZzaSPdAPLUVO/E7zNot1v9PjJ08xVS6W9JWAu2GIR+r7obUMAxljtoYEfCpfi2o6FWPexN0qKDFO1sQHhz2EvqxHZrSthmgg6ioMugg5gToe8aRJ8q7QFcrFTBIjcAwYIn1HdTpUqOaXubYvxDQ5HfXoHRrpAn7La1cujMl4ZVLDMLcI2gJnKGzdwqpcdbD3crYZCry2ddY5QQDtz23nbShMGYUjvG9VhuLP2jvpXildVt5k/C41Gh6wMEdojQ9lCcH6Mi7a9o10IA0BWXqsAQD15gamKGt8OLjNJUEdWAY0Ya7idAR51b+H9JbeHw1j9ZsrflWUKkKItlDbLCdSTDHcGZIJqWRu0o+d/qVxpU3LwNreNtveS0dEa8jQjMoDZlt2wNADMMAoJBDXDqVFOv0v4kDDXBOo/VgNt3vM3jtZP9I74qP6PuFm/jLFzQqrG6xIOYZM2UTMAZimwEwKG/Stxw3sUygQk2wGkwRaF1QQI/iu3DOumWmiqROU1JtiS7xp7iDaVieoNQY65M6HqgeffpzbxLOCztJ29KX4S8AWA1nQEDcbT3UTwux7S8tpTlZidWGgEZidJJ0HZzpZ44qKUTv6LP6bcpfewbgsVkf2qMVcKVJBAB7A0g6A60AmIZoJIJygqTyXWDznn2edem3ugVpwifrGSFlUVFksfxsSZIJneOetULF9HruHBRkDFVuaqwgjKJYSJ0kd9LGLitxeqywyT1RW/f4i8YiNCtsmTuhbn28x2d1ZRd7gpzHL1RO07d1ZTa0cull4xuOc4QjUNlK9YQRpEkdsa1WcRhg8G8JMQMhHugka98/CKk4r0pV0W2oAuCfasCGQkdUFG5g7yfDvrOD4lbsq5lgJHeJk7d/wA6orSukNkcXsmxJfxODBP7q+SP/qJy8qEs4rDgdayzf/cK6fGo8RgCQ7T7h1AE6EwDIJ0212pey6U8ZVGqIyXuLEl20QDbteynMD1meRA7YAnzqVMTAgMQO6APSaAs3syBoiZ0+H0raNVUtid78Dizxq6ogXbgG0ZtPTNXb8ZuNvdu/wBcfClKj70/OtO0UyVGc2+RxheKsudM7ZbiurZtRqD1tyZB1031oNsRcwdw2i+vUbNbJK9ZEjlMgAVw9xA0icgVSZ30Qe0+OakzOHkhTJLExtBMjQ7ETG+3x580d7/UvhyaeyLlwTiJv4nC2rtxijueuzZSYzAKAAMksoWSSTOkTVg4/wAKFq4ltL11kKSwNxidSwg6xqPl315njLnuDaEU9/XZrvkeuKt/AnzW1aSSVUySSdhOp31ms2tKRlStHHE74w6L+8urJywrt2HkCOwUmwuOIxCsXco+4LNJJO511NSdMmg2x25j/pFKMNieshOyA/Cf7UIc2wTlcdPg9b6H8CS8jHKJL3Mr3B7RsukAM0kqD9aA48EsYm4ttwAgQKuUanIGYjUACWO07b6TV94XaCoI0UAAeAiPvuryTpb0jY4u+FRSFuuJM5iB1SCBpEie3Ycqrl3dR4RzYVSuXL3HD3s7wFGuUBVAtg9k5CJJJBBJPnzLwuGAci8EUEqYY59RoFEHmXRt5021qmYHpQoI9rbMSSYYgyTvyJgTufOmF7j2HyMqrcPuhC0yoWddCQeWmkVFKi7uXLLx0auKmFaWhAz5c0CF0J7tDmPdJHKvLP0hXluY9zbYMCtkSNpyKImrthePK/C8VlLSiXAQdDDoQp0JGsN97+c8YI/WAwMqfZsCDMgAA/Kg+Q9gniFlbbCyPcQKWP8AiI6zeJAFD2rzAgIToSQefcYOnPu+VR8buB7xa23VOXUbEgfY8qCSy071kAYXcPrzJ01iB2ns+xQ+QiZG8EadozaduhHrW7Vy4OY109dOennRuKxTH902gtHLEgwyoqPsYIzKTp27nSnh+IEuBwWQ21ABJXT3TtHbFV/itrKREhczAKZgQts6A7auaLPHbjlQ7sVWAADsBuATJqHiTK6qy5iFPXzkTLRERuItnw9K50nF2y9KS2ZeehON9jg1aWWWvyVJ1h9u+QDp3UL+kzBJeu4ZbNyT7PNDKVADuigzyJ16saBdztTT9H65sEp5qbhHibkbbTDadm4qs/pAzLikYadQZSCRqrMDr6etXa2JWqQv4b0byW1v3XUI6SIzFoYattuoO3foak6L3rYxtwltFUhWMwTKjmByDcqXXOO3PYi0xkLGSNCvIiQNRl+Q7KG4fehnzSSxB37iZnn41J2tzowpTqF8npvEuPYUAIXDkDWMxAJjmNOQpFxPFhwgw7DrC4GBgsRox3G5ynTfTSllt7JtD/zfaZjJlSmXlAgMG84oLiLBMrIxkMCDqCCASCNdCCN63qSm1FnZPo4YsbyLt5QwfEOxzHIZ7Dp86yk1vGGNRmOskzJkz21lO+m+J539U/8AyvqR2oOxqcmtDFp7MBUI7WnnQ7MTzqlsjRJibIYGAMw2+opbGlNVvEgSZyyB6yfHf4UBi0gmOYJrfEwVhli3H8JZT6/fpXQemPsRmY5cwLXIkkASzQRBEmTPOtLgx2f+6uqOGTSojLJFMDV+4+lTWAM3XDRHIa+hotMFGoBB7QRP50UL9zJkNxioiFbVdNtDTelPuL6kaFOKICMYbKQwE6EzIGv1pajdQD+Y/OnPF7k2CYiY08/7UjTYefzNc+dU18iuN2gn9lXScyrMwQe6I56aj6VaujUrbytusg+RP0IoBvaZVCMoI0Mzy003+VSYBntC6zQSQzjxAMyOzQHyrlTsvwWP9WRmJZQSEYiQDzWfDavP8Rwm6qM2WFAMzEx2wDV96PBrzHM66hxmHuxoIEbkTP5Uux4uWiVuKQYOh1zacuRBHzotOLoZtOKPRMLisluz7Qk5kXRe3IM86zzivHeO3/8Aqr0aTduzPbnavVunRW3g3vZQWsyUOoh2dbY1BB1zawdq8de4SxY6SSdCY11qq1X8CNIkt3+34f3iuWbbwrlY56+Q+e9bu7nyp2wFq4JbA4XiifxsF9AgHxuGmv6Q+iitdUrlt9a5MAayEC6SAIg7dppMLpThVvKJNzErptMNIHmbYqbiXSLFXj+9tENsIACrJEnUszEd58tajJlYV3Kz0oRExLJbACJCgARooygntJ94nmWoNLhMAkkDYEmB4dnlXfGXnEP5D0UVx7QlQNNNtBOp113PnWFNBoMjlrRGGwhuFyrImVTcOdws8zBPvNJ25zXOBtIzQ7ZJiDyGjEz55fjXOGxJAfLoWQqermJB0I7vGinW4GgVFgnUGDuNuVc3fof712tkga6fP70phwzh3tCQWy6aHLm7h4Ci+Ddy8fopxGbD3UP4GMeDFD85oD9KVgTZbvur/wDjI+tMP0a8LeymJLxDG0FI2MZyx7Ry3FZ+kLhz3baZAJW4d9NGQ/UCt2Mee4HBe0zgMFyoz688usTyP1iosKATJPu6bb9nPvp1hOiZIPtDryy/Z+Vau9FHUfu2/q/4qUnaLYmoyTZlg2xqc+x2yjWezWhuIqrBRbDkzziIgjlW24Pidig0/wAQinXCOC5BJnMQJGmnM+OvyqKWl6j0c3UxnBxTe4BhODW8g9oHz6zlAI3MQcw5RyrKsP6mOysqnqs8z0ygTE9x2+++pZrLeDcguFJUaMY013jt56VwdBvqKqTJUbX7+9prq9aVgAZk9Ua8yQNe6JqC3fgz9+FMbHDWKrcJA1Zwvdb3Pn1gB3Uy8AJ0edBpz9aOwHD3uuEV1BO2bKB6mltg6n09NKIV4Newt0cPDJlVwSJUxp/wQSD41Ln0IO4+9K5Q1y563+VvmtPwhOQLELmsQefzkx8aDw2CXTMx07Bp40TeQm2IOkMT5GdvAGgw1eRl3r5I74bX8yzcPtq9v8JuMSP8eYNoANwAuvn6p8WuVjDM46y9bUcxoNNjqD2irR0KbPbJA2cKO2QqF9Y2mTHKaqAGYzyM/GZPxqPcfg3exPVgtAkmBrMxJJ2nQego7hftrkW7dx4XLAa4co/hhZj4UmuK0xvGxbX0FOOBErLSZzDXbZGn/VRrU9wN0i8Hi958P7C9F2Q2dyuUtLE67rpprHZVYa3ZtCABPd1m27dhTvAYhVwzs651F3Dyp2I/emDOkSBSXjWNRmZUtLb/AHjsSDvoAqgbKBqYBOrb6VpRp8hjkbVUR4q57RHuhEgMoPVGhcXGHgOofWq/ijyEbk7GdgI+++mQcgESYMEjtiQPTMfU0sxHvkd/0msjDbE8VQYOzan94j+0WGUgEOx1GaVMNOo+FH8H4q73FOIX21vSckAkH/F1Rp2Eg94phwTg6izbYgEsob3VnrAH3okxR5wQPKpt7lDzHH4gPeuMoyqzuVWZIGYwD4CBXdptKuWO6JW7hJ6wPaD+dLz0HIPVueq/lTWLQp4e4BcESXR0WBJzFCF8JaAT2TT/AKO8AKZmuDrMMuXQgDQ+ugozhPRwWZYnMTEns8Oz+1OFt0jY9tpJ9hbe6NWWMm2s92nyqFujQVT7E5GManrCBygmnkVhJpbBQtwv69aTJbuWMszBQnXxidyTvz8KIGFusS1x8xYgkDRR1QvVHIaepJ50ws25FcXTBouTNQItiK5ZKJNcZe2p2OkDla5ogrUZFBjEFZWEVlLQting5Dqo1nYzoYG2vKBHzoVuCJ7S7by5mVbjAzqSBmB002O3rW+EXlCkGTMAAb6ga+GlEWLOfFBQCA65RHerAHv92uwkxLgbUiRHNY5nMCNO/n4A9lbwV2LPP3X7O2CO38QrXD5BiJhknu6wXXulo8xXKtGGIjX2lxJk7dRojuPzpo8it+0ywdKJUzQtraiENetDZHDILSuLx1Hg/wBK5R61iDqP83yNPJ7CJbg+JU20UNzE6djoSv8AqFB2VzEAsFHWJJ5QpPLXlTPh/DvbwhJEAtI1MAxGvLWm1noWnNnPdpr3bV5WV8J+Ed0Fy/iEdFLZw9olZLPDEMIA01AE66xrznuqoC5HPltsZEyPKvR1wYAHIbD/AJ7tqExHALT+9bB74gz41Cy0m3R5zdvSdDA08f7U94RaIt6yNXOu/urB+NWTDdHrNs5guZhsXgxHYNh4xPfQWMH7254D5WRTQe5OS2CMwGDadjdszHYBeJ+dI8VezuzREkmOwchTbEn/AKSO26vwVvzpMafJyLDg1TnAdGA6ZiYLiZAWQD/iIJ2oLBcJuXSIWF0ljoI7u2rnYw4VQOQAA8BoKiyqMt4MKiqBAUADwAEfCK2LVFZdOyuY+/vSpjA2Ssj60TlrWWsEgFvfSsFmpgndy8q6CUDA7Wq4y0UyVEVnz+/vxoBJEt9WuAtSMNP71ChrMyI7og1yLdS3K0rAUg4O6mobqUa6DehLx1gffnWZrBDWVMcMfuaysKU/hLkzJIkDYdmn1FT4vE5L1thsCO89Uj7ilOBx7IwEZtIA15ttpqf7004wdFnYTEDmV25TqB/eutEWRqVFzEiYfM4tg7ETcJ200IT6UHi8JkEnUsx7YkyT8tPCpsUP+rMgdYgwNuuo/Om+J4cWSAJ+H/FGLpoDW1FetmibbVJ+w7g2U1g4XdH4D6V6Ec0fJzPGzamt3dY7p+RrBg7g/CfQ1Na4dcbQKde4+dUeaFciLHIJ6Jibn+Q/NauFu196Uv4BwMWUM+8Yk9g5AU8W3Xl5JWzsgqRHbtSfjWG1P38qIymfua0Fg/fwHOpFARsPOlKcd0edmLI2p5ESNMo/+IqyKg8vs+VdiwNR96Hs/OinQGrKdc4LiGVbeVAubMzT3EbenxppgejNtNWGcjXXbyFPiogeP/FcBecds/Oi5NgUUiEWwNB97Vgt90ffYKmC933tWxr2DWksY06ffltUYiisk/f3FYyjx+/v4UAgmWucnrPhRBT6/I1yV/KgYiy99dlK6yzUi24oBIImtew2miDG3321E7eY176ATn9X07O2hmt9nfRl2dD2jlQ0zWYDn2ZjbSo7iUWraCoLh+/CkHIW9KjNdXDvU3DOIC0xz20uKdGVhOnc26nXcUAC9rn3p+VZXOJvAuxUZVJJCyTA5CedZRMeYofc8D86snFhGGtRpIUnxg61usrsOdi7jB/ejutpHpVyw+w8vkaysrMKJ3GlTWRt98qysomOiPpROEXX77TWVlKwoJB0XxH1qVBqfvkKyspWMjtx1j4H6Vu3z8T/AKgKyspTGl5VO34vGtVlExy3unz+QrQ94eNZWUGY77fCsZd/vsrKygEmX3fI/Worw28RWVlYJwPqvzrltvX6VusoARqOt4bfGtk6VusoMY1+H0+lRXKyspUFmidFoe6NT51lZTCnUaetRv8AfpWVlSYwNcP360NdP36VlZRMCuda1WVlMK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RQUFxcXGRYWFhQUFxYaFRcYFBYVGBgXHCYeFxojGRUXIC8gJCcpLCwsFh4xNTAqNSYrLCkBCQoKDgwOGg8PGiwkHyQsLCwsLCkpKSwpKSwsLCksKSksLCkpKSwsLCwpLCksLCwpLCwpKSksLCwpKSksLCwsLP/AABEIALUBFwMBIgACEQEDEQH/xAAcAAABBQEBAQAAAAAAAAAAAAAFAAIDBAYBBwj/xABNEAACAQIDBAYFBwcJCAMBAAABAhEAAwQSIQUxQVEGEyJhcZEjMoGhsQcUQmKywdEzUlNykuHwQ3OCk6LC0tPiFRYkRFRjlPGDo/PE/8QAGQEAAwEBAQAAAAAAAAAAAAAAAAECAwQF/8QALxEAAgICAgEBBQYHAAAAAAAAAAECEQMhEjFBBBMiUWHwFDJxkaHxFVKBscHR4f/aAAwDAQACEQMRAD8A2zoZ3nzNNKHmfM1aZaYVrKiivkPM+ZppQ8z5mrBFNooLIch5nzNLIeZ8zU9KnxFZDkPM+ZpyoeZ8zUtOWjiBxUPfUqpXRTxVUAgtPCUhThTA5lroSnV2mIbkrvV08V2gCA26ja3VqKaRQBSa2aga2eZ86JFKjNulQA0oeZ8zTch5nzNEWt0w26XEYPKHmfM00q3M+ZogbdNNujiAPIbmfM1whuZ8zV82651VHECmobmfM1KqnmfM1Y6uu5aKAhVTzPmakAPP308LTgKYEcHnSg8zUsUgKYEUHnXIPM1NFNuNAJiYBMbqAIlBkamlXMBiVdEYwCygkZ10MaiDroQaVFAXzapjWq8tvdJMSl24FxF0AO4AzswEMQAA0irNjpzi133Ff9e2h96gH31mOjR7f2/dtYm1h7FgXnuoz63VtRlJB1bs7hxNQWtq45t2FsSCQR8+sAgqSCCOcis9iuk2a+uKvKPQ2bikJpIMtPaJ1kxvjWtNsPbCYq2roGGaQEaC2hKwMpIO7hXbgw48i3KmT12Jb+0D/wAnZ/8ANsU7rdo/9Fb/APNw9X/mrfmNoPzTpO6dKjTDk7lJnUQpMjmNNa7PsMP5vr8yOdlP5xtAf8in/m4b8ahxG3cXaBL4JQFBJIxuFOg1OgMnwFFBhzE5TA0Jy6A8pjSqu2bJXD3pWD1VzeI+g1L7BHxL9P8ApcZLthHYe0xiLNu6BlzqGyzMd0wJooorLdBZ+aWgfzT5ZjHurW21rygOBakCU9UqQJQMhCU4JUwSnBKQEISm33CqWO4e/kBzJq0ErHfKP0hbBW0uDKQ/ZCmQcygljI19Ugf+6zyylGLcVbKhFN0yHH7Zdrp7ZVRIXKDlEbyXI/KabiCAGO7eRWJ6YPmOV0AykShVpJ1mWWBBO4Tv3mK85PSbE3gSjsgk+qYENEgned0wfZFXMD0hvKQMQBeVTnU6B1O5hmKnRhvBBGnDfXlPDmvnJ2/xO1ShVJaPTuhW3rt1ntXs2YDrFY5SCpMaMp1GoI9vCK1L15N8lW02vYsWwSModyNT2QMoAnQCSO/dXrl9dK9P0/JRqXg5MtcrRnttdLMPhWC3XIZhICoz92uXdQ8/KDhPzruuo9Be8/VqncvEbYWCVK2XggwdR3fxrR5sU6ercuDUnS5cjUkkxmgamvUw+leWNpmNq9gz/f8Awn57+2zf/wAFc/3+wf6U+23d/wANFhte9+luftE/Gku3L/6V/MfhW/8AD5/FfX9CeQKHTzBf9QvtW4P7tT4bprgnYKuJtlmIAHakkmAPV5mi9vat4/yr+Y/Cs102vN1dntEg4qxIMHcxblpqBurKXo5RTdrX18Ck1Rq4rkU9BUgt1wjIMtOC1OLVPFqkMq5a6Fq11VLqqAKpWo7i6Gr3Ud1UMTtOwmj3rY7i6z5AzRYHmeEwwTHFTMM7NEDX0bCd3OeNcq/iMr7QtPbYMIdSRu3ORv8AGlXTKadb8EVQMxWxLzXHIt3TN14hWMjMTIgd4qriMDctMBcS4hIkC4rKSJiQGA0r1vC2GnWxbAJPbOXnoY3E6DjWH+UW/mxuX8y1bX2nNcP2xXT6lY1CoxV/H9hxi0+zH7WuZbFzvyr5up+Cmj+wLrJZtBdIUGe9u3A5ntbh7t9ZrbzeiUc7g/sq33sKsdD0c3iEJHYYnlvUbt0y3urym6Rp26PWtm7euKpkyWADFhJIAgeGh/8AdOw+12DpkHqKVG86anWInefKs91rWrfbMk6+zdGneKrYTGs95VIBVmiCFIM7tDpvIrXDka957Xn8P2Jkl0bC3jXFo2o7LGSSDmmQd88xVXpPtB7ti6WAEWbg0BH0CTv9lR7S2AH6sLbCksZgZDAB/NjnWT2/sp7dxkAOXQES5Go1B191dsfXYnK1F339bFxpGm6FW/8AhbP6o++tVbWsV0FxjktbaMiKuUBQI1M68a3Nta8+x1Q5VqQLSUU8UCOBacBSrjnQ6x38hOvtiaEBQ25ttMJb6y4twpMSiyBuAzEkASTArzTpT0lTa7W8JbsQSxZbrMS1tVHbbKsDUdmJMkru30X+VnpcDgb1pR6xtrJO+XVhAn6vHlWH+T/pZgsJbZ7putirjABVtZgEUyqq2YDtNDHwUcJrX2e0pE8vKKF3ZPV+jRxKOyHvZTDRw3gjvqJsI7tlUCD2RLBZJ01LaDXvpbRVgTdBOS4SZ5MTJ7vEc1orsrB22wV7rmVLt1oshyFLNaUsoBOklykg7wCOFYv079pJeEdPtUoI1fyUdA8Tg7t29iFCSmVRmtuXzQc8oxAAj2z3V6NeWvJvkx6U3TirOGDE2rueVOoXLbd5E+qZUbt8165dqqoxuzz3G242qnfZufCtNiNop1iHqlCpEroc2ms6a7+PIVk+lxZMdaZbq2TkYdY4lQDIgwrb926h+Ixd47tp4Xyb/Irv9PnxRjU/mVGEntL+xun2rai6Op9f1NE7HYy+zUTpzqBNpICxFoa2lUSqmHAjP4b+/dWZxvSPDhiFY6EdpcSpBEyYz4adRp3fFi9I8ODq1wjvv2B//P8AfXQvV+lWrZX2PK/H6r/ZtLG0LUWR1eqeuYXt6R7dedZz5QLqsloqMq/OrJA5b6opdv4p1GBxFpBOVluul5wSSVaEsCF0I47qI3/k/wBoXsgvYvDlVdHhbTgyhneFHOlLNhcW4vw/j5MZ45QfGX+DU2lqyq029aW36zTPJfxNcwmKV5yzpzAG4xwJ5V47luih1+8ttC7GFUSTv+G81Hb2jbP0vceNBuneNyYdE43LgHsTtH35KFYHEZkEnhl/w++uvBgWWLdiejQbW6T27AnI76b1HZHidSPKs3ienFy4PRMieABbzafgKsvclZIns/AwaBXtnLeZgtrNlMEhssTu3LPA8eFKeKWBcpJNAt6Mf0z2niBcz9dcOk63HjQzETBomlwMAy+qwDDwYSPjQnpNZgtbysChg52ztIkEaAACe4nQa1J0axGbDqDvQsh9hlfcwHsrmm1LaKWnQe2Nc/4hB3ty/MalRrovfUjI2UEMYJtK7QQT65II1B/g0q616eLipK9ohydm1wWzgrSEuz9YkLrrpJht9eY9Kr+fHYgjcLhUcfyYFv8Aumtzb6Ts+MXDt1YUtkFwPJnK7rNsQfoxPAkc68ze7ndn/PZm/aYt99berU4xXPt1+QQkpbRawXrqP1j5wP7pq7tHFm3ljQmfuqjs4+lP1VUect8GFO25qyDkD7z+6vMrRp5DOEul7KltZn3MaG7J2vOLTMwUW7imIme2JE8N2+ruz2jDjuE+Zmg+H2QjOXZmHazCPGZ3VUVcaREuzY9MOl17D45kt3bahI7LdUCJt2yd4kyWO+s9tnpg0w15G63UgW7e8hTvDR62bX6oPGt5iuitvFYlrhuYhcyqzdXfKLOUBYWCNyisftnorYt3Xt9bf6sswbMyse16xModSdd1Z497Q5BjoS3b8VU+f/ut2grD9DsvXOo1CgQeYzAA+QrdKKq9jaHCnVwV2mKjs0L25jwltuQ3nvO4Dvj40RuOFBJ3AEnwAk15l056WW2EI4KJJY7u0ZmZ1kE8a2wpOWyZ3RhflA2nnAWfWuZvYikf3xWZ2DhjcxFtQJg5vYoLH4VHtTaPXXM30RoPiT7fwo30FUDEM/5tto8XhfhNa3zyqiOoh5MBDSBrmUQBPpASUJBEFoMDj2DVTpHhl+ZO+hb5yLSkGRFtL4uEcIZwTu3RWiuhIe9LBxbILBiskvpEcSpM+ysztshdm4dNc7OrndEsjknx9IBv4VtlT4uvmTCvIU+R/A+nbEN9EZEnm0F2HgOz/SblXuEyK8s+TnCZbQAgkDKCDIJ1JIPEd/f316hYuZkVhuZVbzE1zZY8YouLtsF7a2PbuL20VjI1IBPnQA9EbB/kx5VtHtgiDUQwK/wawTNKMceh2H/RioL3QzDnenvP41uDgl5HzqN8Avf51XIVGV6PbFt4fEW8gjM6Tv8AozH2qL9JvlJw2BvGzdt3SwVWlerynMJEEuD7qfcwgW/YI/SJ73Aql0r6H4u/inuWLlhLbpbBFzNmJQEcLZ03caIPk2ElRXu/KRaYmbDjsqQGaysAqGned+YH21otnjsIR9JQfPX7689f5LcU3WA4iwCggEC+SumZQm4GJjWe+thauuFw6q4Qoq5wUDZ1UQVE+pqQZrnye7K2VG6Mr8oe0s2Mt2gfyVsE/rXTP2VTzqPZ9/SOYHu1FZTG7Ra/jblxmzFrkAxEhALamBu0UVodn3Irv9Nk4gEsXisqn2x7R+NBejPSg4a9dJGYOuoPNW0PkzVNtS7pWQN30njI8609XPkuJMdM1ePwVrHNdvnMpZtVBWJCKJ3TrWW2Ra6rEX7Osdl1nu0Px91H+it78qp+q3xB+IoFtdurx9tuDgqfOD7m91cNe6U+zXdFsVkxAGbKrhgeO4Fh8KVVNjfl08W+w1drWGWUVQpRTYLxe1bvW3PSP2brsNToQxUEciFETyFV0uAVRvY7Nibq9n1rjdkkx6QjKZGh4x3irAak25dsEy/sW5Ny6frBf2URfuNEMWe0NBuoXsLfc/nH+1+6r2KktWb6GgraB6oj6tUMPZbUZTx4GiOyCWupblADbdiWJGqFBAj9Y+6j1izIMAdmePLlNQpNA9mi6O34UOwKg2bWpVt6oM3DnNZPauCvXLjMLV0hmJnq3iCZ5VocLtZ7aquVSANNdd/MEijuGu51zREz37qmD4jezG9EcI1vEXDcRkzwEzo6yQ06SOCzW2Ap1KKdgdArkV2KUU7EUNtWw1oqQCrFQwOsjfEcdQBXgXyl9HVsNbvWYNi8WHYYOq3LZ7SSpIBggx48q946TYLrMLfj1hYvZSdwOQnN3HTfwrzm9tu7itj3wEtOMKirdD+s1tkBRl7MKysD2t/Y0MgTi7U1JGsdwo8ZRa0/RPQsecDy4e+s5ZX/AN/GpLW0biEm2xUHhofceNehjkoytnNJWjebXxhSw/FbkpvG8o+Q85BM+dZzpHtEOyoIhJ0HCIA91ULe1b12UZlMKzSwA/JqX4cTlq70I6Mvj8SQSBbSGuuxiFn1e8sREeNXm9Qqb8ChDaR6L8mmPFx0srOgJngoCknjJ3Ae2vVMPh8iKsyFESd9COjmwwlwZbaqiKwzZQpJOkAAbt/urUtg1g1xxzTzRuSo3nCMHUSjSrsUopWScpjCnkVyKVjB+JsA3LRJjLctEDTWbqDXzo1isCHgkajuqhdwqsQWUErqCQDHeJ3bhQTpBt9LCuijNeC9kMDklhpmI1jWdKqM+ImrNNZtEMRB8q81+UHa92xcFxCynrgpgAgqbbdkyDHaReR31itobOxF5y9y9JbflLWxpuAVAFA8KtYjAXT6a+bjCAZytk0hM+sydQJnjw0qcj5tMI60BdmqesXurVYV9aH4LC5u0ilhJ4ou6J9YjmPOrfz1VfIUAYLm1u2VEbozFss90z3VopMehu2rnZrKM8OD9YfGtFtzaK9WR6IZQTpibTExwAWZPcKyz3JEjjWuSfIRr9l2Sl5tIlWHkQfuoF01TtWm5MR5gn7qP4d/SqeYPvU0M6U21bq85hesWTIXfpvbQb+NZx+6D7CWwb4a9aM7wT/YaffSobsjEomMS2hLKC4VpBkZHgyBBpUJIGwS+CyYm82aZuXRERvuE/dU+eh21NrRfvCVHpbm/MfptVUbUmZuD2CPuqyTUbEf1/13+0a0eB2ebgLRxI8orFbB2si2xnbtS5MhidXYjhyNbjYW1gbAKsCM7cxynfTik2DeivsrHlMWoBQQmIU5zA7NxBHurS7K2h1quSUUnUhTI3GOIjQT7a87t4hvnRIDsc2JMW1dj2m5IymJ790791E9j33cv1s22AAYAngCQCXLHceeulYOIWbi9i7atGYTxk6z3yAa0OA2tZS2oe6inUwWA0J0NeQbRvZXGVQvcDbO5j+YTHtJOlE9o4iUtH/tL7iRWclxZa2j1IdI8L/1Fr9tfxqZNsWCYF62T+uteKYZpcDmR8a2OxbYLsTwJqXJodG6O17AMdbb/aFSnH2oBNxYO4yAD4HjXm2Nvelbvb8KMbRv+iw44dVPmzfhWsPeJZb+Unby2tmXijqTdiyIIP5Qw+7/ALeevP8A5Oun9vDIbF5WKEMpyIzuy3DO4T6hZt+mVjxEFvyhXz80sgEZOvckcS3VLkPhGf2kV5tfvmCoPZMZuTEbvEDh3yeVaUSFulOwLlm+62rea07F7TWgzqbbGVjTMp4FSARu5Vn3tsJlSMuhkEQeRndRHZe13sGB2kJ7VtvVPeOKN9Ye2d1bvYV6zjrLWUudQ5t3EFtnYWS1ydbirHEgrc1ghQ2gC1Mp8dtFwhydWBvk16H/AD245LhVC3FOgJClVVmAOh/KBY+sTwrZ3Xw+zLt3A2MM/Wk28rNcDdezDs9YWjKIZoAAAOtZPok13B3cVhLrPhb72igM5WnrAx6txoCQNGEyF0NY/Yd8nFWWOpNxSSSTJneTxNE8fNbCEuDPqPZW216oda9m227It5HyACFDPPabSSRprx30C6ZfKSuD6lbKpiDdzyReGVMoWAcoMklu7QGsJavdgT9IsfIRQHb7a2u5n+C1C7oTPcOi/SRcZhUxBUWs+YFSwaCjlNDA0OWdRxq621rI33rQ8biD4mvP+jm3bGF2Zhbd1sr3bbXFGUmQXYzPDU1kNoWXuGUGeSfV191Texnt/wDtex+ns/1tv8a6NpWTuu2z/wDIn414VYwF0HW2w9lEcOcuraTu3zp3UMD2hcUhEh0jnmWPOawPSy+pxbwQRCbiCPUHKhlnbFsYcWxmknUlSF8JoNfuxcI7gfNQaljL9xxUx6y5ZyixbcEFQzPdneVzZfVkEA6aSBQK5iKSG8bSm0bQjrPoG47dswpHVMAZkAzrpuqoEsu7IZ1RkVlGVyJHWNrA1BV1GnhzpjYdmxLZmcm5aIPVm4vZlUZfVusVO+O/wFDtj4sstzPc6tjcMgG1bM9mYVhpqIgae+pVReu7TXL3oyTAuOV7Qg+gZTlJO8zWtEg/aljCKpOfNH0VvnO3cAcMBOvE8DQZG7A8KJ7XtYbI8QLmUxIxakECdzAqZgiSY1oQp7PsNV4Bdnoq7HuKtu6QcuVG7u0oj41mul9z0Xgy/aFetbXPV7KzswCjD2SSRu7NuvFukmPFxISW3HRW5ju5VtJKtExbLnR8zcttpmzkZoE/kXMTSpnQO8DdQMROdyA0T+SPA61ysEyyPaOKcXrvY/lLn8n9dtd1S4DaDKQepRoMw9vskREEaA8/4iiuOT0tz+cf7RqMLQAxNoXCIVETfoBA15KNAPZXMEXVSGgHMTC7oMRwFSqlSBNT7PgKiT4q0UlYLwjD5yJj+WOuU9/0gRPsPhRvAlXJdHhFEFkXkCcoZhbUCOAEmNAaFbI2cb2LNsEjS8TDXF0BEgm2paNdRppxFEsTs5LbMoKxbB0QJBMP2gQz3CAN415krwpMhkWPLOTnBUrEA5piTEhiSvhp4Uewiq1tCQCVEA68zyPOstidp5iYjKNBG4jmNAB7FFaLZTBrSnx9xNRkHElxcIAQIMxJJMToIEmWkiNN9X8DejMBoST4b6oY6xKgg7pYxqQFEtx0EDU+WsVJsG186IWxdDOzMMptsm5S5JJMAR76xataLJMasKjcWLe5iv3USxzgW8P/ADC+9mNCNrsbb9U5Ga0WUxuksX/vVV230it2rCXCZKW1QLuzMJhR3cSeQNdGHV2TIznyg7TWFtDV5znX1VgjXvPwHfWKuWiuh3wDEgxIkA8jHDz1p2KxTXHZ3Msxknv+4cAOVMSCe0SBxIGY+RInzrRknBT7d0qwZSQw1BGhFNtoToBJgnyEk+AAJmuT8DSEa2/gjisNbu30Ks0qlwFFDQToRBJ1JIBAGjQYoAuyXtX7f0hnUggHmCTB1j2eW6tD0x6SI7JYw9vKlm1YUy5YB7St204AZbhUg79fGhtvbxylbhDzGoAUJrJIjUmIGumpqYqlSLlJydt2zSjF+qBuUEe4k0J29di2hHAuf7B/CrVm8Bv5H4VIuxvnnV2EcJcuXMiZgcuqNMkbjy591Quw8BTpKkYfZ6xIXCjTKHH0d67/ACqpsIDrBAX+iT9ltKLdK8AVv2MLcZBcsWQGZjktw5zKRc+joI1gSKhw2zLlplzqQCdGYBlOhPZuISjec1PSpgXioms/itrBXK9bgxBIh0uhxr9LQ60eZu8e6g2IN7MY+exOmS3h2X+ix1I5TSQ2U12sv6XA/sXT/dqziLk3WJM9lTMETKgzB1HgaQa/zx/9XheffXcWIdiZns7yCfVG8jQnwoYIqm5Uq4y6ttcltXHbnPdVRq7QVU3BqNRBUiqRar+Dx6qgUsyEBp0YA9tnGttZO8b2FXEUirhLJKMzXGsF7zggNaQBh9EZwggDQgPwmBTPnSWrpLXesyo3rra3ypyqRcZbhIncwO+pcJZtXhcL5S/WOYDkMRmhRC3ZMjQN1Z8TXcHgOqxTIgb8kSUi67aFfWVsNJBO6bZHfIrQgp43pEnVMqXHQlWEBbyySOJGJZTJkQVI7R0oKvq+yjuNsWbisAbUlSSyjDF1IloUA2TzHqkwBxoCnqjv++q8DPR9qbTuXsL1Ob1ktp2iY0yb47lrPW8DfRYV18NR91GH9ZB3j3An7qkZaFLmrY2uJR2EmI+c28yqRLSRlP0G9u+lRfZK+mTxP2WrtPihWCMb+Vufrv8AaNMAruNb0tz9d/tGmK1QUSKKms7z7PhUKmkL8Me8D4tWOX7pUewbZv8AVYt21gdZuIBlojeCPcd26m7Rx73HYsx7WWRmYg5RAmTLQDx07hTcY3pW9h8wKiIql0iH2Rmth0cn5uv6z/aNZPLpWt6PD0C+L/E0p9DQ7bV1haMeGvI6k9/hzjlVX5OcMWF1y7oqBe1bZkYEgloYbux9qpekz+g5a/x4Va2XhzY2WqjR8RHd+WIHutD3VK6GA8Q7XGLuSTcl5YlmCscwJLa+rGutYjbG0uuuGPUWcvfzb2/Cj/TPagX0Ns7xLbjCnVV0JEkRO7TxrI1rBeSWdrsVwGu1ZIg8A9+h85jzA8qSn+Purg1rlACqaxdysG4ggj2aj31BNXNmWA9wAqz8cijVzwWfoid5PDxoA1GzyeqVm0zAtv4EkwfYRxqZbhBVkaGQhlZTqGB0IIO/28KB3s9+5qQDJQGAbIO9lBIOZhzHE74org8I1nsscyEyrxlyzwYDcJ4zGprJmvHWi/tXazO1rEWzcF1FyM3WOzyCxIzMSYhpAO8EjhVrZG02unUjU5iFATXXtNbHZJ1PaA4mh92zlOaDlMBgN/cyid44e0catbLwWS8CpBVp4yuuuZTvCty+FTqiQ0yisvi0tZ2k4T1jvxV5DM8UGinuFaVrIJ1jfx1oJfz5mg3953YMXPJ/pDkamI2Dwlnngv8Ayr5+6rmMeGgERCxl0X1Ru7qeLtzniP8AwU+8VDtGetaZnszmiZyjfGk+FUJEWWugUlNOoKHJaVtGUMO8A/GosVsm2TIBUjcVJEeHKp7e+uu1FsKM9jdjgbmPtg1zB2ZuIvNlHvFX8Y1M2Nbm+ncS37IJ+MVvb47JrZrLZm4vgx90f3qsNVfB6ux5KB+0f9NWSKnF90qfZNsn8sni32WpU7ZQ9Mnt+y1KtCDP44+lufzj/aNRK1dx7elufzj/AGzUStUDLKtUWIbUeB9xH411DXMQPV9o8xP3VlLoaB14+mj85R7tPuqx81OWYqDHWznRhy+Bn76O7O26yjW2jfrLPwipvSAEmyQN1aTYiHqV372+0fKom6SR/wAvaM8w+nk1SjGXrgzIttFO4Qx3aHialux0Ox2BW81u2zZVLEkgZjCgtEEjlFCulnSA4UW7du4zsFJUvvUkFA2UHLCrIEzqTwqbEbVv2Hzstt8qM0FGYcATEjgffWB2ztFsRde8xBLcFXIFA0CqsmFHj38aqEbfyEypeuZjmMzxJJYs07yTu0+FRUqcxGkCNNdZkyTPdpAju766CDldmkyx/G7u8abQI7SrhNI7qAJsPZBILHIsntsrFJAmDlBPKYkgGYrVW8Jdt2Ost2QLIIU3uyVZiM0hkkGdY3wdDG6rljo4mKxVzZ1hY6q+rC8F7K2xbyX2eWJzFhbIAJBbTQRHu+xdiWsLZWzaUKiiI0JPMsfpEkkkneT7Kh2y1o+dtnYQugQ58qbgII4tIygNMkmYNXFCGQDBBEwZOu46iCDz7jXrfSjoDgRZu4gMMGUBdrlsej052fVJO4ZQCSRvNeL/AO1s5zHf37m11PcdOfnE1nKLPQwZY9UXbbsh7UOuaCF7EqeGpIB7/ZUuH2oqXEVWzKx3dsPaJJGQkgD60CRqIOtULuKzqfhNUcDj2t3rbJGZHVhIkSDujiKUVfY/UJVo9ATEozMqliVJBzIi8SPos06juoLfw8sxyg6nX586Df8Am/R8OFSXOkeIvNkbqbQgnMtoIZGsSSd9ca05JJ+akk6k20JPeTG+ijziA2B+bbHjtC791R45O2fVOi6pqsZF9U8R31dTB3DuGH9lhT8EqLGO+chtTpJy5eA4cKLGikEqRVp+Y0g1KxiVabd3VIWqtiLulNbGDMS+tXNiW+2zclA9pM/AUNvPrRrZKZbWY72JPsGg+B861yOoij2HNmjsk/nN8Oz8QasMa5YtZUVeQ18d599JquKpUS9lnZR9Mnt+y1Km7KPp09v2WpVQjM45vTXP5y59s1GrVzHt6a7/ADlz7bUxTUsEW0qR1kDxHv7P31DaNWwuh8J8tfurKRSIcXhtFPeR56/dVzBYExIUkcxrVvHYX0WbkQfYdPvqGxcFtSTXPHcS32WBgT+af2TXofRbYeFfC2zctWWftyXS2W0dgJzCdwrC4IXLa55IvX+xbSeyABmLMOKoO0fYN5q/ata9WpJW3q5O93YZgGPHRusbmXt8iKcI7Ewp8oewbIs2jZt2gi3Zui2iTlKOFci2MzKjkMQJ4HhI8Q6QIvWyilUObLOoKrABVzq+s6mSNxPL2fDWoYU/bGFs4lervW1uqJ1bUrIiVYdpT4Gtk+LJaPn0Uq0XSroc+EYshL2CdG+kvJX5HvGh7jpWcNbLfRB2a5Ncrs0COxU+CwL3nFu0pd20CjeSdAPMge2nbO2cbzRIUDUk/cOJo30e2+dn3ustor5TBDDVgZkZolSROo5RxNAz2X5OuiCYK0qiDcJBuOPptBGk/QUSB3Ene9bi9h86lYBnTUAifA7xWU6GfKfgsdCz1F8iOruEDN3I+5/DQ91Afli6e/N0OCsN6a4PSuDrbtsPyY5O438l/WBCKMV8pXTMX3OFsPmw9t8zuogX7oAXOBJ9GoAC6mYLEnQ1jbbRH8fxvqugqSal/A2jot9bUWFebqd7p9oVWu4oDTee6rGw7vp7ZKyAwMb4PA+w6+yhIc8ng9u2Hs+1ZxguMy5AtwSCNJ0G7WtYdu4Zd95f2mPwrzm2kjd7qjOGM76I4aMLPSbfSPDMYW6GJ4DOT8J4V5j0wdXx10oQc2QjvAtop36nUGphhP41pYq2lwZb65gNzgxcU8wd5Pke87qicKKTM+ywY0kUxqvbQ2a9sBm9La4XlEsvdcUb/ECddQKpZDAOhB3MNQfbWaQETVUxG6iKWqpYu3FaRADFCWgbzp7TpWpweH7SINyx5L+JjzoVs7C9vOfo7vE7vLfWi2VZhSx3tu8B+J+Aqn70qEXWqJjT2aomathFnZJ9On9L7LV2o9kt6dPFvsNXaAMhj7nprv8AO3PttStPVTaFz093+dufbau2rlRYgvYNEbFBbF6iFi/WMikHsJ2rRTjBX2iQvwFM2PgQ6tibxCYeyCZJ3kakxxjQDvoLitoNbIYbm9xH7o8qsYzpKt9sJZa0Rh01uIrAC7cUEgHTRJEldd+/WsYxaspsP4LEEI+KdO3dhbVo6ZUY+itnkXMXHPAD6lFdmWAE1bMdSzHQszEs7nlLEmOExwqAYpbpV8rqVzEdtN7gAkgoRMCAeAZvzjVhMSfr+dr/AC6pTih8WS/N824iKZiMIVGkQO/8acuII43P2rf+ClisbKx2vb1be4rrT5xFxZ5Z0guYhi4zGGkbzEExGgisk+znHLzr2xnH8WcP/hphVT/+OG/w1osiJcWeKfMnjQA+BB++mHCPy+FfQeB6OLcA7cT/ANjD/wCGr2E6G22MF/Ozhx8BNark/BB8328yHQwRXbt8mdd+/wA5r6gt9ELC6FVb+gF+BqS50WwzAg2l3cJ+806l8A0fLAJFTNdd2LNmZiZJMsSeZJ1Ne/3fk1wA/knOUAflDuGg4cB8Kh/3LwKbrT/1v+mhpjTPCurcAEqQDMSCAYiYJ5SPOp02c78Qo8Y8yYr3L/ZmGBUiwBkbMDmkzBWfV3wx86JXbChcwnwkaeHZqNlWeJ4foyqKGzI08Myzu79aPdH9koWBJWQRCxv79BXoD4nvuDwukD3CrGHxhiZfwN24e/nUpuw0RW7MiMvuNT/NB+b7j+FWLOPYidP7R+Jqli9v3FMQmnNT9zVq5CoecF9U/sn8KE4/ZpJ0RvYrU+70nuT6tv8AYP41A23bjTog/oj8ahzTHVA9cJdQmLbwd4KMVMbp04c9COBFQXej8gtZVrTk6221RyeQ3k+Ha7n3067jSSSQk/qL+FMGLP1R/Qt/etY9lUUrNqT1bDq7kEhG+lHFG3OPD2gVTvYBmJ7t/wDHhS6R7RuGywzabx2bYgyNVIWVPeNaj2o11uz1siTv0OnDQRVRi/APR3C2cxCKdBqT3cT7dw9lGiwAgaAUJwV5ba5QCTvJMan8Ke+P7j51pFJEF17tQvcqi+OPL31F85J4e/8AdWloKDexrn/EW/FvsNSofsG+fnNsRxb7DUqYittboEWu3G68DM7mOqPFiYnP31SHydn/AKj/AOs/5lKlUiHD5PW/6k/1Z/zKntdA3H/M/wD1t/mUqVJoC/hehTAicRP/AMZ++5RD/dA9bZPW+qzmOr3ykfn6V2lWckrLRqMLsjKsZt31f31aXZ/1vd++lSrD2cTWx3+z/rceXd40y9s363u/fXKVP2cQsqHY8/T/ALP76S7H+v8A2f312lVqESbNBsuzlVRMx7KIWHh5pUq649GL7LdzE6jT31HbxEcPf+6lSqiSrebUmht/Dzx91KlUSKRV+Y9/u/fVu9h5SJ91cpVmvJQPbZv1vd++pLGBMet7v312lWaWxsms4WBE8uH76H4/ZRYk54/o/vpUqt9CQNubBP6T+z/qpDYJ/Sf2f9VKlWdIorP0bP6T+x/qqI9GDr6X+x/qpUqKQyjtPoiXQjrQNP0ZPEfX7qlvdFSTPWjj9Dv/AF6VKrihMQ6JH9KP6v8A10m6Jn9KP2P9VKlTENPRE/pR/V/664vRIz+VH9X/AK6VKmgbLOzui2TEK/WAwW0yRvVhvzd9KlSqhW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17638"/>
            <a:ext cx="4572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A United Airlines employee checks in bags for a passenger at the Miami International Airpor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057400"/>
            <a:ext cx="60960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6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18. </a:t>
            </a:r>
            <a:r>
              <a:rPr lang="en-US" sz="8000" b="1" dirty="0" err="1" smtClean="0"/>
              <a:t>Llevar</a:t>
            </a:r>
            <a:r>
              <a:rPr lang="en-US" sz="8000" b="1" dirty="0" smtClean="0"/>
              <a:t> el </a:t>
            </a:r>
            <a:r>
              <a:rPr lang="en-US" sz="8000" b="1" dirty="0" err="1" smtClean="0"/>
              <a:t>equipaje</a:t>
            </a:r>
            <a:r>
              <a:rPr lang="en-US" sz="8000" b="1" dirty="0" smtClean="0"/>
              <a:t> de </a:t>
            </a:r>
            <a:r>
              <a:rPr lang="en-US" sz="8000" b="1" dirty="0" err="1" smtClean="0"/>
              <a:t>mano</a:t>
            </a:r>
            <a:endParaRPr lang="en-US" sz="8000" b="1" dirty="0"/>
          </a:p>
        </p:txBody>
      </p:sp>
      <p:pic>
        <p:nvPicPr>
          <p:cNvPr id="3" name="Picture 5" descr="010303_0680_0205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257800" cy="40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5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19. </a:t>
            </a:r>
            <a:r>
              <a:rPr lang="en-US" sz="8000" b="1" dirty="0" err="1" smtClean="0"/>
              <a:t>Pasar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por</a:t>
            </a:r>
            <a:r>
              <a:rPr lang="en-US" sz="8000" b="1" dirty="0" smtClean="0"/>
              <a:t> el control de </a:t>
            </a:r>
            <a:r>
              <a:rPr lang="en-US" sz="8000" b="1" dirty="0" err="1" smtClean="0"/>
              <a:t>seguridad</a:t>
            </a:r>
            <a:endParaRPr lang="en-US" sz="8000" b="1" dirty="0"/>
          </a:p>
        </p:txBody>
      </p:sp>
      <p:pic>
        <p:nvPicPr>
          <p:cNvPr id="3" name="Picture 4" descr="000803_1057_7376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038600" cy="35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20. </a:t>
            </a:r>
            <a:r>
              <a:rPr lang="en-US" sz="8000" b="1" dirty="0" err="1" smtClean="0"/>
              <a:t>Esperar</a:t>
            </a:r>
            <a:r>
              <a:rPr lang="en-US" sz="8000" b="1" dirty="0" smtClean="0"/>
              <a:t> en la </a:t>
            </a:r>
            <a:r>
              <a:rPr lang="en-US" sz="8000" b="1" dirty="0" err="1" smtClean="0"/>
              <a:t>puerta</a:t>
            </a:r>
            <a:r>
              <a:rPr lang="en-US" sz="8000" b="1" dirty="0" smtClean="0"/>
              <a:t> de </a:t>
            </a:r>
            <a:r>
              <a:rPr lang="en-US" sz="8000" b="1" dirty="0" err="1" smtClean="0"/>
              <a:t>salida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xQSEhUUEhQUFRUUFRUWFBQVFRUVFRQVFRYWGBUWGRQYHCggGBwlHRcUITEhJikrLi4uGCAzODMsNygtLiwBCgoKDg0OGxAQGywkHyQtLCwsLCwsLCwsLCwsLCwsLCwsLCwsLCwsLCwsLCwsLCwsLCwsLCwsLCwsLCwsLCwsLP/AABEIAJ4BPwMBEQACEQEDEQH/xAAcAAABBQEBAQAAAAAAAAAAAAAGAQIDBQcEAAj/xABQEAACAQIDAwYJCAYIBQMFAAABAgMAEQQSIQUGMRMiQVFhkQcUMlNxgaHR0hYjVHKSorHBJFJic7LCFTM0QoKTs/AlQ2Nkg0Sj8TV0lOHi/8QAGgEAAgMBAQAAAAAAAAAAAAAAAAEDBAUCBv/EADsRAAIBAgIGBwcDAwUBAQAAAAABAgMRBFESExQhMUEyUmFxgZGxBSIjM6HB8DTR4UJigiRykrLxokP/2gAMAwEAAhEDEQA/AA7JVE3LDlWi47HRGL1yzpEsa69g1P5Vyxj5UuaSdgY+NbdFDYidVv1VyB1YZraHgePvriSvwGmVGIX/AIkg/Y7+Y2tWo/pn+c0VJfqV+cmQ70LadP3f5tUmC3wfeR4zpLuCFcPdV9A/CqDlvZfjwQE724+WLEZUkdRkU2B6SW91W6MYuF2inXqSjOyfIpxtifzr99SaEciPWzzHDa03nX76WjHI61ksz39Kzedf7VGisg1ksxDtKbzj99FlkGnLMQ7Rl84/eadkLTlmMO0ZfOP3mnZC1ksxv9IS+cfvp2QtOWYnj8vnG76LIWslmMkxkjaF2I7TXS3cDmUnLieGOkGgdu+i1+IKckrJiHHy+cbvosg1k8xPH5P1276dkLWTzG+PSfrt30WQayWZ7x2T9du+iyDWSzE8dk/Xbvp2QtOWYnjsn67d9FkGslmIcbJ+u3fRZC1ksxPHZP1276dkGnLMVcZJcc9uI6aLIWnLMIGTuqO5daEkHO/wj8BUz4IqrpPxIIF09ZrmfE7o9EcFrgkseK0BYaVpisIVoAS1ACWoEXHz/wCqv+/XUdqWZJevkKPGOpf9+uj4WYXxGQ5fGepf9+ul8HMNLEZEinFcAqez30mqOYaWIyJL4z9VPZ76VqGY9LEZen7jgcZ+ons99FqGYaWIy/PMf+m/qR+z4qVqGbDSxGS/PEcrY79VPZ8VK2HzC+IyRwl8R42mi8vlsg0y2s1unqzdNTJUtU+qQN1Nam+kJtp8QZFM6qHy6BbWy3bqJ1vmrrDqmo/DOa7m5e+XSy7QsPmktYW0HC2n9+qrjhr8X+eBZUsRbgBe9jy8vedQr5F0HC3Ot0ntqxSUNH3HuK1WUtK8+IUy+C6VXWHxzAnEOoZMOZGWRwwuAAV4nWu7HGmjj2buDI8BnnxOGwiiZ4CuIZlIlj8pbgW6D3VzY60rEuB3A5VpuTx2DaPDxxySThmMQ5QyALmtoRkufrCkPSOfae408TYbk5IcRHi35OGaBiyF72IOmltT6j1VzdHaZHtrcqbDY2HBuyFpzGI5BmyHlHyX1F9DxpaStcFvRZSeDKQvJFDi8HNPGGLYdHIl5nlDKRofTQp9gtwmC8HHKwtMu0MFkjCmVszWiLcFc25pvpTU+wT4lJvHuo2Ew8WI5aGaOZ5URoixB5IkFrkWINqcJaXIUtxcR+DGcu6PiMPGI8NFiXkcsEWOUuBc20tka5p6Ttexy2iJ/BtOeRaHEYXERTTLBy0LlljkbhnFuHo6xTvmg3EO2NxUw6y59pYAyQh80IkblCyA3jCkeVcWt1003kc3R1R+C6c5YzicKuLaPlFwbOeVy2zWva2awOnt6aLgAogYvkCkvmyBALsWvbKAOJvpaugDJPBvLGoONxWDwTMLrHPKOVt2ovDvouK5wbe3FxOGi5dTFicP04jDOJUX63Svp4dtCYgWpgE26m42K2ijthTC3JkB1aUK63GhKkcDrY9h6qAZTbc2PNg5ngxCFJEOoPAjoZTwKnoNMRwpxHpFABUUfptXHuFt64icHN0cB3VJusiBaV2R4dTl0txPGlLRvvO6eno+6Scm3Wtce6d/FEyN1r3Gn7oviCcm3WO40e6HxD3JnrHtovEPiCGM9Y9tO8RfEEMZ6x3GjcHxAuCVnGmOCUAPVKVwJUFiD1Gk94zoRb1wwJ0SlcCVYer3VzcD2T/fCncAcx4ttGH6o/nFXaf6eXj9ilU/UL8zPb4veeM215LXt1fWu8D0H3/sR4zpruDhU5q/VH4VlPizQjwMq8JY/TP/AAp+L1p4P5fiZuL6b7v3NI3p3XxE218NjF5NMLEuFeSd5YlVBDzn0LZui3DpqyyBOx3z4x8ZgppcDhcNjM+0pmEeJCFOTCZeVUM66kgdN7OdKQ1xV3yKvY4fDRbWbHYHDRXwuFfxSFljikQPOt7xs1iSDfW+lI6lvtZjtyd54pQcRJDHg8DsxGaOOO8hOInuua7WLEKX0txfuW4T4W5s6sMcNjosBLhZpJ32djsOJHmUJKYZ5lvcdIBy69SGk0kdJu77U/Qnwe2IpsbtLD4WHD4baKmYYfElQxnseeCT5Lmw6+N7c0imc2ta/DcBG6ylNjbYV9HDQBgeIYPYg9t70fwdvivE6xsObaexMFFggssuGlnE0edFZA5YqxzEaajv9NKKtL87Dmb/ADzDPHbSiSXaWkU/i2ysNHLGTeNnQzloyRx8oX9Nd/noR8/ztOPZGLXEw7Ol2ekUGGXGx+O4WNQGjmuArlv7y3y206VPRoh2ZXb+bLxznGEbLwHIkzN40BF4xyQuTNflb58ovwvfopcDpWatf88i6wmAnmaJMbFg8fgOSBG1LpDIiZDqTnLXB00txvfjTsuZze3ABdx8GuHTHY7DLy8sc3imzrjMeUmYgS2PFshUj19ddMXEB4dm4vGTOFinnmLHlOY7uHvrnNuafTamBoO626m09kg4yYRRYYaYrDySqTNCdGGQXUtYmwve+nTYqXAFvdkVW1PBliZdoYyDAorRwOjDM6pZJlzxgZuNhceqncXaWm7Pg723gMQuIw6RB10IMyZXQ+UjC+qm34Eaihhdfn/hqG/O5S7WwimRBBi0W8bXDZG/vRM6+UhPT0cesUb+JzdJ2PmXaOzpcNM0M6FJI2ysp6D+YPEHpBpnQXslVbmtY4JRz2+p+VWf6V4FD+uXiewC3Qek/jUdR+8T0F7hLl7K4uSiFadwsNKUXFYaUp3FYbkouFhMlFxWDEJVC5cHLHRcCRY6VwH8nSuA9EtRcDpjW9cMDoQVyBKqj31yAK7bS20sP2iMd7uK0aDvhpePoijW3V4+HqQb5R5cQg/6X5v11JgXeD7/ANjjF9Ndwe4a2Vb8LD8OHprIlxZfXAyfwmn9N/8AEn4tWrg/leJn4n5nggTCjqFWbleyH2pHQ4CkxjqQ7ikUh3EpiuIaAuGe7+xsOuGgnmgbEyYueWGOMYgYWOJIVBdmlOmc30BIFhTF+fnkW+7Hg8jlxWMSeLErDC6QRLo8qSzkGNpGhJUhFIZje3OF+qnvObldg9l4OPBYt8TgmbEYGWOCT9JkQSPI7qWyhbKBl4a3p7zl5k+8+7uCw2EQrFByr4SCXM+OZZ+UlRSWXCZSGFze16E2DSuQ7gbp4bGwWe7SySSoxE6R+KKkWeGTkTrNna49A6LGh8R8iLwfv41g8Xs5XyTyGPE4Q3y5podWQN0MVAt6+qm8zkTaXhU2sByLS8gyc2TLCiSsw0JcsCQ2mtrUBYrN29n4ra2LUTSyypGQ+ImmkZlhhBu7F2NluAQB7qGFy8xvhSnhx+MnwXJmPEOiryiFuZCuSMizC1xc+uiwcVYtdgeFTbONnSDDx4Z5HPmmAUdLsc/NUdf50zmxp++m+i7KwitOyzYp1siKMgkktzny3JSMHt7ONArI+Y9r7WlxeIaedy8kjAsT7AB0ADQCg6DVo6pJm1YqZx84/wBQ1c/pj4Ga+nPxJdmJ80PSfxNQ1X7xaw6+GjoKVHcmsMMdO4rDClO4rCFKLhYaUp3FYaVouKwZiOs+5aPSuqAs7BQOJYgDvNCTe5CbSV2c0O28MxsJk77e0126NTIi19PMsYrMLqQR1g3HeKjd1xJU0+A6QhRmYhQOJJAA9ZpK73IG0t7KOfeuPNkwyPiJOpAQvrYjh2gVOsPK157kVpYmN7QV2duG2fiZtcTLya+YgJX0ZpfKPoBFcSnThugr9r/Y6UJy6bt2L9y9weEWNcqKqr1KLanie09tQSk5O7JVFRVkDG84y4/Cn937JW99aGF30Jrv9CliPmx8PUj36H6Sn7n+Z679n/Lff+xzi+mu4O8nNXXWy9tha3Gsl8WX1wMk8J62xtv+kn4tWrg/leJnYr5nggUFWSAeKQxwpDFpDFoAbQFxL0xXLfY+8+IwqGOMxtGWD8nLFHMgkAsJFWRTlbtFMLi47e7GSgh531laZilo2aRlVSzMlr2VVAHAAaUCItobz4mYTiRwRimieeyIM7QiyHQaHrtx6aYibGb44mWIRScgyiJYQxw8JkEarlUCXLmFh03o0VxC7ObZW82Iw0TRQsqqxY5jHG0iF0yOY5GGZCV5pseFOyFcqYpSpDKSrKQVZSQVI1BBGoI66YBmvhHkkA8dwmDxrKLCWeL52w6C6EZu6ixycG3N+cRiIvF0WHDYbicPhYxEjfXPFvWbUWAGKBhTudv1iNmK4w0eHvIRmkkjZnIHBcwYWXptQDVyn3g23NjZ3nxDl5H9QUDgqj+6o6vzoFYr04j0igDTGSs+5uFFiv6yT6jflV9dGPgZcunPxOzZCfMr6/4jVas/fZdwy+GjpaOo7k1iMx07isNKU7isMMdFwsNKU7iG5KYg4EfrHtFZtyc5do7KjmXLKoYcR0EHrBGoNdwqSi7xOJ04zVpA3jNwEP8AVSsvY4DDvFjVmOMf9SKssGv6WCWJMuEkKpOp486J7jTQgjoPYauRtUV2vMpSvTdk/IrmkYgBi2W9xcm3aRfSpEsiNvdvDTZO9+HghyQ4cq9ullIZutn4nuqnUw05yvKW4u08TCEbRiW+5233lWTOZJpTJcIiiyJYWu5sqi+bQtfSocRRUWrbkS0Kzknfew2jFx1dlUWWwR33FsThG7R92RT+daWC305r84FHFdOLIt/P7Un7n+aSu/Z/y33/ALEeL6fgHUK831D8qynxNBcDPd/918ViMUJIY+UUxqtwyixUtcEMR11oYavThTtJ23lKvSlKd0gdXcTH/Rz9uP4qn2ml1iHUVMh43Gx3mPvx/FS2ml1h6ipkOG5GN8z9+P4qNppZj1FTIX5E43zQ+2nvpbRTzDUVMhDuXjPNffT309op5hqKmRGdzMZ5n76e+jaKeYaipkMO52M8z99Pip6+nmLUVMhh3QxnmT9tPip6+nmGoqZHJjd3sREM0seUE2BLLx6tD2Gu4VIzdou5xOlOKvJCxbs4p1DLESp4EMmvtpOtCLs2NUZyV0hx3UxnmT9pPio2inmPZ6uQnyVxfmT9pPio19PMWz1eqJ8lcX5k/aT4qevp5hs9XIT5LYvzJ+0nxUa+nmGz1cj3yWxfmT9pPfRr6eYbPVyFG62K8195PfS19PMNnq5C/JfFeb+8vvo18Mx7PVyF+SuK82Ptp76evhmGz1chYt1cTmF0AF+JdSB3Emh14W4gsNVb4B20dUbmqDOO/rZfqN+IrRj0Y+HoZU+nPx9S02MnzCeg/iaqVn77L2HXw0dRjqO5ORtHTuIYUp3AYY6dxWGlKLhYaY6dwsHGSs252KBQA8RdXdSuAPY/c3DyyxyBFWzlpQL2k6QMt7DXj2VZhipxi1fu7CtPDQlJO3f2hMiAAAAADgAAAPQBVa/MsWRxYrYGGlBzwRHNxORQ32wAQe0Gu41px4NnEqUJcUjqwWzo4haKNEGl8ihb24Xtx9dcynKXSdxxjGPBHUFrm50B3hFFmwzdRk9hjNaXs7epru+5RxfGL7yLf4fpSfuf5pKk9n/Lff8AscYvp+BoESaD0flWQ+JfQ8LRcR0R/wDzXIDHWmBEy0xkTLTuBGVpgMKUDGFKYEbJTuALeEFf0df3q/wvV3Av333fsVcZ0F3llu6l8NF9X8zUWJfxZEtD5aO8x1BcmGmOncBjRUXGMMVO4DDHTuAwx07gMMVFwGmOncBhjp3AYY6LgB21NJZvqn+IVq0+hH85GRU6cvH1L7Ysf6PH9X8zVGs/iM0cP8uJ1tHUVyYY0dO4ERjp3AaY6dxDDHTuAwpRcA4MdZ1xihaLgOCilcBctFwHBaLgPC0XEPApAOC0CA3wnJ81Cep2HeoP5Vp+zX78l3FPGdFHFv098TEeuBT3l6nwCtBrtZFieku40iJdB6PyrFb3l8eI6VwFAtQA88KAIiKYDClMYwx07gMMdFwGmOncY0x0XAE/COlsKv71f4Xq9gH8R937FXF9DxLPdiO+Eh+r/MahxT+LIlofLRZclUFyUaYqLjGmKncCMxUXAGt4N6YsK/J5TI4tmAIAW+oBPXbW1W6OGlUjpXsiCriIwduJ37F2nHikzx30NmU+Up7ffUdWlKk7SJKdWNRXR3GKorkgwxU7gMMVO4DDFRcAB25pNL6/4q2qXy49xj1unLvCrYcX6PF9RfwrMrv4ku806Hy49x2GKorkwwxU7gRtFTuBE0dO4DGjp3AjMVO4BGN5MJ59Pb7qq7LX6rIdfTzEO8WE8+nt91PZa/VYbRTzE+UmE8+nt91Gy1uqw2inmL8pcJ59Pb7qNlrdVhtFPMd8psJ5+P2+6jZK3VYa+nmKN5sJ9Ij9vupbLW6rFr6eY8bz4P6RH7fdRstbqsNfTzHDejB/SI/b7qNkrdVi19PMGt/9rQTwIIZVdllBIF7hcjgnh1276vYGjUpzbkrbv2K2JqRlFWZR7X2jyzRu1hkiWPQnXLmsezjV6jSVO6XN3K1Sena+Ro8W9mDFrzr0dD/DWI8JW6poa+nmOXe7BfSE7n+GjY63VDX08x3ywwX0hO5/hpbHX6otfTzGne7BfSE7n+Gnslfqj19PMT5XYL6Qnc/w0bJW6oa+nmId7sF9ITuf4aeyVuqGvp5iHe3BfSE7n+GjZK3VDX08xvyswX0hO5/ho2St1Q19PMQ714L6Qnc/w0bJW6oa+nmJ8qsF59O5/dT2Wt1Q19PMGt/ttYebDBYZFdhKpsA3ABhfUdoq3gqFSFRuStuIMRVjKNk+ZY7vbwYWPDRJJMqsqkEWbQ5j1Co8Rh6sqsmo7iSjWgoJNned6cH59e5/hqDZa3VJNop5jDvVgvPr9l/hp7LW6voG0U8xDvVg/Pr9l/ho2Wt1Q2inmMO9WD8+v2X+GjZa3VDaKeZlW9citipWjkzo7Zw1iPK1y6jo4eqtejdU0pKzRn1bObaZceD7HRQvK80uQFVULlY5tb5iQOixH+KoMXCdSKUVclw04wbcmGx3owfnh9mT4ao7LW6voXNppZjTvPg/PD7Enw0bLW6v1QbTSzGnebCeeH2JPhp7LWy+qDaaeY07yYTzv3H+GjZa2X1QbTSzArbTq7yyK1wScuhFxfjrWtSTjBJ5GbVac21mEmytu4ZIIlaSzKigjI5sQBfUCs6rh6sptpc+wv0sRTjBJvkdB3kwvnPuSfDXGy1svqiTaqWf0Yw7x4Xzn3H+GjZauX1QbVSz+jGHeHDec+4/w09lq5fVBtVLP6MYdv4bzn3H91PZquX1QbVSz+jIzt3D/r/cf3U9mq5fVBtVLP6MYduYf9f7j+6ns1XL6oNqpZ/RhaN0sJ5kfak+KqO21+t9EGzUshw3SwnmR9p/io22v1vQNmpZHvklhPMj7T/FRttfregbNSyPHdLCeZX7T/FS22v1vQNnpZCjdLCeYX7T/FRttfregbPSyHDdHCeYXvf4qNtr9b0Fs9PIUbo4TzC97/FT22v1vQNnpZDxulg/ML3v8VLba/W9A1FPIoN+938PDhC8UQRhIgJBbyTcEanrtVzBYmpUq6MnfcV8RShGF4oF9r4ZFGGyrblMLG72J1c5wW9OlaFGTk5p8pNFeaSStkaZHung7D5heA6X+KsR4ytfpF7U08iQbpYP6One/wAVLbK3WDUwyHfJHB/R073+KjbK3WFqYZHvkjg/o6d7fFT2ut1g1MMj3yRwf0dO9vfRtdbrD1UMj3ySwf0dPve+ja63WDUwyPfJLB/R0+976NrrdYWphkJ8ksH9Hj+976NrrdYNTDI98k8H9Hj+976NrrdZj1UMhPkpg/o8f3vfRtdbrMNTDIF/CLsOCDCB4olRuVQXF72Ia449gq5ga9SdS0nfcQYinGMLpFjuvu7hpcJC7wozMl2Y3uTc9tRYnE1Y1ZJS3ElKlBwTaLM7qYT6PH7ffUG11usyTU08hPkphPo8ft99G11usw1NPIT5K4T6PH7ffRtdbrMNTTyGndXCfR4/b76e11usx6mnkZ14T9nYeGSIQBFazCRFN7AFchIvoTdvTbsrRwU6k4tz35FPExhFqwu6G0NnpCExaASZz84UdgwPC5Xhbh6qeJhiNK9N7goypWtNbw7w+wcHIoeOKJ1YXVl1BHYQazpYitF2bZcVKk1dJD/k1hfMR9x99Laq3WY9RTyE+TmG8xH3H30bVV6zHqaeQ07vYbzKd1G1Vesw1NPJGabxwqk8yqLKrEADgOdW5QbdOLeSMuqkptLMPdl7DgMERaJCTGhJI1JKgk1kVcRUU2lJ8WaVOjBwV1yOg7Bw/mU7qj2mr1md6inkhjbDg80ndRtNXrMNRT6qGNsSDzSd1PaanWY9RT6qIzsaDzSd1PaanWYain1URnY8Pmk7qe0VOsw1FPqoYdkQ+bTup7RU6zDUU+qg2C1m3OxctK4DgKVwFAouB7LRcBctO4hQKLgPAouIHPCLHfZ8vYYz/wC4g/Orvs9/HXj6FfEr4bM82k+ZcJ2YUD7Mkw/KtuirSn/u+yKM+C7ja4hoPQPwrzLe80x4FFwHhaYjFId+sa2NDGXJCZgpiyqUWPOFIsRe+XpuD6K3Njpaq1t9uPaUFVqOV7m2lKxC9chkkVSAzKCxsoJALHqAPE0Wb4BdDyKQxLUrjEIouA21FwA/wqj9B/8ANH/NWh7NfxvBlfFdDxLTcofoOH+p/M1Q4z58u8ko/LQP75b+NgcUsIiV0CK8hJIYhidEtoLAX1ve/RU2GwarU3K+/kR1cQ4StYNomDKGXUMAQesEXFUHudmWU7jitFwAfwpbbfDwRxRMUeZjdlJDCNLZrMOBJZRfqzVoez6KqScpcF6lbEzcUkuZjkx09J763EZ0mTGg6D3wU7WCyPhmOknzkf11HPX1qAf8BrM9pUrxVRctz+xbwk7NxzNNKVj3NAaUouAwpRcDHt79MRiPrt/FXpcN8qPcjIrdOXeals6O0MQ6o0/hFefqP333s14dFdxMVri50MKUXGRslO4EZSncZGyUXAjKU7jCO9VDiwhegLCFzQOwmY0x2PZjQFh2Y0hWFDmmFhwkoFYqN8+dgcQP2L/ZZW/KrWCdq8e8gxEfhsysveODsicf+7Kfzr0UFacu9eiMx8F+czcYm0HoFeUfE17EoNAmAu/O+s+ExAggWP8Aq1dmdWY3YsBYAgaAdvGtTB4SFWGnK/Eq1ajjKyBzdHZsUs4fFZyGcNmXLlMhfMeUW3ktre1aFbSULQ/O44jHmzbHhtWK4WJVK5hnhYmL49hqOSjjVOzTOSOo3b2CtfAxtS7ytX3yNZ2Dimlw0EjeVJDGzelkBJ76xK0VGpJLNl2m7xTOw1ESWPUBYSgAR8KQ/QG/ex/iav8As35/gyvivllluT/YcP8AU/maocb8+Xed0Ploy7ws4+KXGZYgc8ScnK9wVc+UoAH6uZgT16dFavs6nONK8uD3opYqSc7I0jcreaPGQqoYctGi8quUqL8My6WsbdHC9ZeLw0qMr8m9xco1VNW5hHVQmMY8KuO5THFAdIY0S37TfON7GQeqvQezoaNG+b/gzsTK87ZARPxWtAqS4onpHZ17FWYzx+LgtMGDRheN1N9eodd9LXqOq4KD0+HM6hpOS0eJ9BRklRmADWGYA3ANtQD0i9eWdr7jYRTTbzwLixhCJOVJAHMOU3XNfN1Wvc9hqdYebp6zdYjdWKnocy4IqC5KYxvn/acR9dvxNenwvyodyMev05d5rkCWRR1Ko9grzcn7zNmPA8aR0MNAEZpjsRmgCNqYyJqY7HXvDtYYTDyTsM2QCyg2zMxCqL9GpGtR4ek61RQXMhq1FTg5FJubvouOZo2Tk5VGYANdXX9m+tx0j11ZxeCdBaSd0Q4fEqruaswsqgWzzG3E2HbQB6NgRdSCOsEEd4oe7iDQ8ClcQoU07gLlouI4N4YM2FxA64Zf4DU+GlatB9q9SOqrwfcY1hmuF7A34k/nXqkt5jX3G7RroPQK8hfebhKAadzkzvwmbLPjEM1tHTkyepkJI7wx7q2fZ1T3HDLeVK0feTCXcHY6vYH/AHarlruxFVloo0nH4eykjqPfUNagkV6dR3Pm3ebDkyszEsTfMWNyT6TVqCSVkTzDHwRSyGCYO7MiSKsak3yDLcgdQ1XTgKyfaSipqy32JsNezDw1mFobegD16B2BPwn/ANgf95F/FV72b89dzK2KXwzu3Kb/AIfB+7P8TVHjf1Eu87oL4aMDTgOu3GvSsyUFfg6xJgx0DOCExAkjU9DXNh99AKpY6OnRklxVn+eBYw70Zp5m2mvOGoZN4XMEi4jDmKMCSYPny8ZDdFS46TxF+JvW37NqScJaT3L6cTPxcUpKy3szqVtenTiOm9atyi+Nz3jI6qB6QcbgbOkg2lAJLDlcO0oswb5t0bLqNOIrNxtSM6ErcnbxLeHi1UV8r+Bo++OKMeCnZGKuI2KsrBWBAuCCSOro1rJw0dKrFPMv1nam32GCvtacyiYyyGUaCTO2cCxFg3HgSPXXo9VDR0bK2Rj6yV73dzbdwcW8uBiaR2dznzMzBmN3a3STwsNeqsDGRUazSW7+DWw0nKmm3vM73vF8VOOuUj7xrdwz+DHuRm1vmS7zXhwrzRtJEUsgHEMexUZz3KCaaTY+AjClcZEwpjBffHb/ACUTxwNmntqq3ZokOrSEAc2wtxt5QNXcLh9OSlPo+vYVcTX0ItQ6Xp2lT4O9pYiblTM7SRrlClrEhzckA8eH5VNjqVOFtFWZFgZ1J30ndBgz1n2NGxVeEfbDw4dQgU8q+Rs6K4y5SbZWBFyQOIPCp/Z1GM6jcuS7iljqjhTVubAPdja8MKSQzK+SRkYSwm0sbIbg68QDYjqN+N61sTQnOSnBq6vufB3M2hVhFOM09/NcUaRu/vRHNmjaVGeMAiS4UTRnyXtplboZdLHsNYmIwkoe8ouz5ZPLuyZrUK8Z+63w55r84lw20I7f1kf2199VtXPJ+RY0ormhsO0UyreRASqnVgDqAb6mh05Xdk/IacebJP6RThykeug566noHGlq55PyC8M15k4nNcWHoocMSaLC0EJiZcyMp/vKw7wRXUN0kzmVO6aMSwXAev8ACvY8zz3I3eObQegV41reb+iS8rbU2A6TfhTRy0AfhT2iA2GjB158h9HNVf5q2PZkHaUu5FSu7SSOnc/eYRAa1oWsyGaUkahLtMywB0AJaMFRe1yV4X6KrVau+zIYUrGCb7qYZuTYgsEQtbgGYZrX6bXGtWaM1NaSO6m7cE3gjxSmCdL85ZQxH7LoApHrRqzfaaenF8rE+Ed00HRNZZcsITSHYS9AWBjwlf8A0+T60X+otXvZ36hdz9Cvi18J+A7drHLDstJW8mOF2PoUsbUYqDninFc2goyUaCk8jDrersr0RkhJmJwGHlGhwmKaMt+zJlmVj6HuKqcK8o9aN/Ld6E//AOalk/5N2bFKFzZSfQRrf0kCvPRUW7PcabjK24yjfLEDE7RnZPJwOCkPolCmxHaryr64618OlToxXXkvzyX1KFXSlUf9qMvrVKJ6gDSt0ZAu0sLESSYsEI7m2rOjTkDsAlI/wVk4lXw85Zyv9bfY0MPuqxWS/n7ld4UNoNy/i4kLIpVyrFmKPl6CxNgQ1SYCC0NO1mLGys1BAPmNaBR0mGvgq2o0eKMOZQkw1BGrOt8gB/xHuqh7QpKVPS5ou4GbU3HMk3mF8a465wO96s0N2Hj/ALfsR1fmvvNYnnCgsxCqoJZiQAAOJJPAV5pRbdkbLst7KjFbfwxAtiIPLT/mpwzrfpqeOHq36L58mca6n1l5jjtvDEEjEQWFr/Oppfh00tRV6r8mNVqfWXmUe9O9qQQ5oJIZJGYKAHD5bgktZTra3Tbj6qtYbBupO000iHEYqNOF4NNgJLvVIsASBFjDAiaUgPJO5HzhZiOJJJ6SAw1rT2SLnpTd8lyS5Ga8VJQtBWzfNvmUODxjo143ZD+yxXhw4casuMZ9JXK0Zyj0XY2XZmJ5WGKQ8XjRj6Sov7b152rHQm45M9LSlpwUs0A2+28kOJiRY2ZismbVSBbKR0+mtHBYWdKbcsjMxuKp1YJRfMD+U9taRmDZDoOy9MCOgQ5qAFhkKsGHFSCPSDek1dWGnZ3Nkwe3xIVtmAdDIhNucoIB4HQ84d9ecnhtG9+Tsz00K6m1bmrosFx566i1aJbkq7QPXXLpoLmXwizMOpmH416mLukzzUlZtGsx482FeVdNXPRiYzFgxPcAjI2hFxoCeFOELSVhS4Ad4UlTJA6qAwZkuNOYBcL6Ab99afs1u8k32mdj0kkwLw2PZeutSxSUzaNxNqM2BiL/ALYXtUOwF+4+q1YmM3VWl+bjRoR0oJszzwoqRjS3RLGjD0rzCPujvq/gJXpWyZUxcdGZ1eCLEZZsQDfWOPoJ4M3Vw41D7TjeEe9nWB3yl4Go8uKxbGnYUSiiwWFzigLMG/CL/YJfTH/qLV32d89ePoVsWvhPw9SkxsuXd8m5F4wv2prWqzoXx3j9iBu2F/MzIde2tkzDTt2925JNizAKWfEPysa8LiMqFGvXkbvFZVavo4tPkt3maFKlpYdrm94ZbQjnTAZVa06woLix56hcwF9LmxAPbWdBwde74XL0oyVLdxsBL7sPDHPPHiHlE6MrgxFeVXEKchzE2Yh3RiRoLG9aCxKnKMJRtbt4W4/QpvDOMXJO9+zjf+TMyK1jLLLdvBCbFQxnyWkXN9QG737MoNRV56FOUuwlow06ij2myLh8EMV41ysfK5co+dTKtxYkC/EjSsHSravV2du42tClp6d9/eU++WwZceCITDZZQSzkhriMCwYKbjUadlTYWvCh078PuRYmhKqrRtx+xkUqFWKnipIPpBrbTvvMZq243bdbZogw0KusXKKgBdEAvrdeda5NrX7a85iKunUbTdjfoU1GCTSuA+2hfaHpxSf6grbp7sKv9v2Myovj/wCX3CHffeADCTrkNmdsOrXGrWu5y8Qo5wv1iszB4dupF34K5dxVa1OSt2GPWreMQW2lACWoA9elcByaa0IAs2JvtyESRGHMEB5wexNyTwy9tUK2C1k3PS4mjQx+rgoaPDtKjDbBldM4V8uuojJHNJB1v2GrMq8E9G6v3laOHnJXs/Icu70pXMqyMCLraM2PVreh14Rdm15gsNNq6T8jkjwZOW9xnvl5t7lTYga1I5rf2Eapt27Trm2DIvESi5A1jYak2A49dRxxEHwa8yWWGnHin5HLhsAzkAB9SQLKW4KG6D1Gu5VFHiyONKUuF/IssNsDjygxHZkiPrvmNQyxHVcfFliGF6yl4ItdkouHkuBi2OU8xox5JI1GumoFQVb1Y73Hvv8AwWKKjSnuUuHCxdDbX/RxH+UffVXZ/wC6PmXNo/sl5Hdg8dnBOV0sbWdSpOl7gdVQzp6LtdPuJYT01ezXeCOIQrNICLc5iO0G5BrboSUqaayMStFxqSTzYX4navJ25kj382ua1rceqsSNHTvvS7zZnU0Lbm+4ixG37xsOQxAurC5i0FweOtdxw1pL34+ZFKvufuy8gX3528J8kaq68mzFw65WDWAA49RNX8Fh3TvJtO/CxQxldTailw43KPGYhTHCq3uiuGFha7EPcHidSR6AO2rUYtSk3zK0pLRikH2yd7I8NhIBJHMAI1UNlXKxA1KksL9JrLq4SVWrJxkuP5yNCGIjTpx0k+BT737xYfGR3VHDpbIxyjymGcGzcLDvqzhcNUove1ZkGIrwqrct6LTdPEph4IyuFxBkcXeVYgeUDZmADZrkcLeiq+Kg6k3ecbLlfgT4eSpxVoO+dghG8Z+i4z/KHxVU2ZdePn/BY176svIj+VNxdcPi+Nr8iCNGsR5XHiK62Sz3zj5/wLab8Iy8iX5T/wDa4z/I/wD6rnZf74+Y9o/tl5DN9ZM2Bl0PBDbpAzqTeusDurx8fQMW70WJsBBLs5ImAKtGwsdQecxHttTxMnDEuSzXoKglKgosyTDQqZ1Qh8hlClQPnCua2W1/Ktpx41tSbUL87eH/AIZMUtK3K/ibHDvUUQKuCxKooAUCGMKoGgAAfhWLKjd3dSN/zsNZVopboS/PEjxu87lSPFMUNRqYkH94ft1zHDq/Tj5/wOVfd0JfnicGG20Sk0DYXFEEsAFRcyRSg5b8/SxzgW6EFSSoq8ainHz5rw/LnCrbnDRl/DMu3g1ndsjR5+cyNpZ+EoHZyge1bNHdBK9/25fSxk1em3a35v8AqceGmZTdWKkgqSCRowsw06CCRXckmt5zFtPcJyQ/WWgViZJHA0lYDpszDj/8Vy4p8h3lmQmL9oe2ujmxo25e9ksskeHcIQIyM4LZjkUWJv12rJxeEhCLqLM1cLiZTag8jnxKl9pAAE2nzHsCtcn2Va0ksJd9UgtfE2WZLvHuzDyudvHJDKzk8kEbLxbLw01OnYDVbD4qehorRVrcbk1fCw0tJ6TvlYHsbu2AboMWqkqAJILnUgeUGAOp0FuyrkMTdb3G/Y/4Ks8NkpeK/kqGwPPKDlLhip5ljobeTm48dKn09193n/BX1e+2/wAiwi3cJUH9I1AOmGYjXtz61C8Qk7bv+X8Eywzavv8A+P8AJyYLYxd5FIlBjIFlhLnW/lAMMvCu5VVFJ7t/bY4hQcm1v3dlyTGbFEaFmMwtwzQMoJ6BcvpelGtpOyt5/wAHU8Poq7v/AMf5OPD7PLKGIcZnKj5tiNFJNj0nS1q7c0ny8yONJtXs/I0XYTp4oBmN7TaBWPGSTqFZFaEtde2WWSNqhKOpt3+rOnZGUQxqxKkKAQVYW7OFLEJurJrhfM7w8lGlFPjYEMFyDRqJ1Z/nZuTIcIY1vGSWYkX1a/T01fnGopPQfJX5348OJnU5UnFaxX3u3K3DjwCXa+Tk0s//ADYOm5tyqDj6Ko0Yz0ndcn6GjWlBxVnzj6ooN3FUNFdrfOuOPR4un5ireJu07Lkv+zKWFcU43fN/9UF+WLzg7xWfo1MjT04ZnDJEnjCnNzeSILa2vm0F7VOtLUtW33+xXco65Svut9zvWKHznt//AFVe1TIn1lPM6sNs5ZBdGLAaGxHu7ajnNwfvKx3FxlwYL7fwi+NBVa+VLNqDZudoe8VrYKT1Ol2mTjEpVrdgXSbJjQDlJMl+GZ1W/ovWQqkpN6Kv4Go3GPFnFtkYeHDSycqGyobASISWOiiw7SKloqpKolo88iKtVhGm3cyCWUsSzG5Ykk9ZJuTXoUklZHnnJt3ZJh8OWR3utky3uwDHObDKOLdPopOVmlmCV03kOxOMdwgdiRGuRB+qo/37BSjCMW2ue86lNytfluPbOw5ldUzIpY2zOwVBoTqx0HCictFXtfuFBXdjWtzsZhWwUBlnjR0BUq0sakZcyC4OtrWrDxVGrrpaMW0+x95sYetDVRu1u7S/WfBnhiY/VNGaqujW6j8mT66n1l5nDsuXCiICTERhs7tblEXTlWZePZapq1Oq53jF8Fy7COnUgo2bXP1O84nBj/1MX+dH76h1NbqPyZJrYZrzObfDBIuCnILeRpqLakW6Kkwbevj3nGJfwpHLsTBkbLVo78p4u7Jci2ezEdHXUmIaeKalwuvsc0rqgrZGJhr6nW/G/TW+Y63oKNwdrrDKYpGyxTWF72CyAjK2uguLqf8AD1VTxlDWRUkt6LGFq6Ds+DNN2nJhHidDiY7MLG00d7Ei9qx6dKtGSeg/JmpOpTatpLzMl3x2nymJlCOTGhWNSGBziK6hiV0YkliD21uYWloU1db3v7rmRiKunN24cPIoHN7VZK7LTdbZ8eIxUcczZIzmLtmVLAKSOc2g1tUOInKFNuCuyWjCM6iUuBoI3F2Yf/UN/wDkQ/DWZteK6v8A8s0Nlw+f1QK72bFw+G0gPKKW6ZAx0UH+4Bpzj/sVdw1SpUi9Pc+4q4ilTp9Hf4gnyR6j3GrZTsafuXuzhXWGcORiFGdo1mRsupAuuXMLi2h66yMXXqpuDXu8L2NbC0adlNP3srjMGFXarZ787lFAHEk8Bw7KmqxcsIrdhxTdsS2+0L8WsKFTI5U3JUH0EHo6mrKjGcr6KuaMpxXFnDtGXDlV+d/5kR49Uinq7KlhTqp9Hk/Q4lUg1xy9TO42XxmRibKZJiGOgIzyW1PoFa8k9VFLjZfYyk1rW3m/uG5KmCMQzxI+SO/Kc5fJFxYEWN/TWXoS1jcotrfwNPWLQSjJJ7uIJ7lK3jc/KyLbKeUfOtmfPzSDfX+/w4VfxiWqjoru3cilgpNVZOT7++//AKT79R3EbxSqVRiWtIGKtcZXyjoGvAGuMErXUovf2HeOlfRcXw/LijErKkBeeNnEzB2juB/VSEG0iAjoHC2tLVyg5Wi7W596yZ3rVOMbyV78u55orDt6fDxBIcUGs7aJzhlbnXAeEHyi19eJ4VPs1OpO84cuflyb9CntFSnG0Z/nkc7b344ixxD66aBAe8LcV2sDh1/SvqcbZXf9RwwbUljMbK2sJcx3VWymS+Y6jW9zxqaVGEk01xtfwI41ZxaafDh4nfiN78ZILNICAysPm4/KU3U8OggH1VDHA0Iu6X1ZLLG15bm/ojgwO154WDRuQVYuAQGAZlyE2It5OlS1KFOatJdn3IoV6kHdMJNjeECeNycR88hGgARCp6wQNfXVKt7Mpyj8Pc/Flul7RqRfv714Bru9vOcW6gYeSNHzBZHIyMVDEhTbnHmnh1HqrMxGD1Kbck2uRoUcZrGvdaWYUCA1RuWdNDhhjRcWmZJyubEyt1yyd12tXq4x0aUV2Iw3K9RvtZr3iasBmVTp0gH8a8tptcGbDafEod/NhibAyqixqyhXUkKvkEEjMeFxcX7atYKu41k5NtFbEwUqbSMTk2RIsoiOQMVDD5xMtiucDODlBtpx416NVYuOkr27jGcGnY0nEbGXCbAkuFaSQIzspVhmklRQAwuDZbDTqNZMazq41ZL7Jl9w0MM+0zCHAu7KoAu/k3ZAONtSTZfXWw5pJt8jPUW3YMtxsP4li4HlCSDErLGvJMJTGwdVzNbouOjoJqhi5a6lJR3aNnv3XLeHWrmm99wz2HsnGQ47EFWw3i0k5dkN2cXAa6KPJYggG54i9uF6FarSnRimnpJFqnCpGo+Fmw0ArPLh40DPWoC4P7+/2Cb/AAf6iVcwH6iPj6FfEv4TOjc4foWH/dj8TXGM+fPvOqHy4mJ757M8Wxk8Q0XOWT6kgzL3Xt6q3sLU1lKMvzcZVaOhNo4Ni4SSWeOOPSRpECk8Fa9wT6LE+qpakoxg3LhYjgm2kuJ9LSYRWWxbj0gD868vHRTuzacpZGQeGbYYinixCaiZcshAt85GBY+tSPsGtr2dVUoOF+HoZuLi1LStxM4NaRUYTeDfElNowZRfOWQj9llNz6uPoBqpjoqVCV+W8sYWVqqsbvavNm1cxnwn4I8uZ1RgjFVLOGXM+XgMw1AC9Fb2AmlDQb3mZjY3akgJynqq+UbMNPBZstpcVyuUFIRqb2KuwOQgdPkkeuqHtCoo09Hmy7gYNzcsi0Zv+KL/APckd7Wru3+k/wAfsCf+o8Tp2lv/ADwNZ8KuU3yOJHySAGxKsU1qpT9nwmt0/pvRNPGzhxiCmP31xkjswlKKWBVFClVsQVsSLngKvQwNGKta5UljK0ne9ikfFyFsxZibsbk8C5Jaw4C5Y8OurKhFKyRXc5N3bLGPenGABRiJLAAAXXQDQdFQvCUW7uKJliqyVlJnPhtqzxM7xysrSG7lbDMbk66dZPfUkqNOSSkr2OI1qkW3F8R2K23iZFKPM7K2jKTofZXMcPSi7qKudSxFWSs5OxDgMQwsplMa5i1xmNmylb2XW9tPXXU4p77XZzTk1u0rI0Dwhbu4XD4dGhiEbmULdb6jKxINyeoVk4DE1alRqburF/F0KcYJxVncAEwxYgKCSdAACST1ADjWs5Jb2Z+jc6m2HPlDcjLYsV/q3vcBTwtceUPb1Vwq9O9tJeaO9TO3Bjf6Dn8xP/lSfDRr6fWXmhameT8h77AxAAvBNzhcWjc6Xt0DThwNCxFJ/wBS8x6meTIptjzqLtDMO0xuB7RXUa0G90l5o5dKa4pm2bE2QkUeHsGHJRiy35od0AdrEXudenpNeZrVnOUu1+nA2qdJRUewusxqvYlEeWwJ6hfupqN2IxPZ786/WSfZXrpLdYxI8TbY30HoFeSa3m2DXhMQts+TQEBoydCdM4F9D1kdnZV32e0q68Sri1ekzF+R7K9DpGVohngdp59jYmAhV5FoMoW4JWSZSSbk3JYNwtVCVK2LjPO/0RaU70JRyt6gaYav3Ktgq8GcvJ4+PQDOsifWuMwvfh5I4VTx60qD7LMsYbdUQZ7qbt4WaR8blJk8amZCGYKCrmxAuc2tzfhrwrPxOIqwiqPLRXoWaVGEnp87sObVnFu4lqAuetQFwc8IX9gl9Mf+otXfZ/6iPj6MgxL+Gzq3MX9Bw/7sfiajxvz5d51Qfw0Y3vRtMf0hNNh2FuVV1bJYhowOKuL3DA+mt3D0vgRhNcjOqS+I5I7Nmb446aaFDIH+djIUxi1weJyC9hxNuqo54OhGDdrbnzOo16kmjcDXnTUBvwgbGOKwUiKFzqVkjzGwzKddTwupceureCq6qsm+HAhxENOm0YJi8I0blGHOFr21GovxHGvRxkpK6MeUWnZhN4O9myHG4aXI3J5mbMBcWUFb9dgxUGqmNqR1Mo33/n2LGGg3UT5G6Fa86a9yi31wnKYKcBSzcm2QBA7ZrWGUWOuvEa1YwstGrF9pHWV6bXYYK2z5g/JmKUSHhGUbOdL+Ra/AGvR6yNtK6tmY2hK9rO5tng8wrR4GIOhRznzBkCNo7AX0BOmtzrrWBjZKVZ2d0a+GVqaut4GTvbaQP/dD/UrYS/0v+P2KN/jeP3L3frdwHCfNLJI0cl0XVyqyPeQKqjhcg9NgKzsHiPi+80k1v8FuLWJo3p+7vs/UEV3Bxd0UiINILqhlAbgCylbaMt1uO0AXOlbSe65lPduI23Kn4K0DHqWWx1LD++Ft5D8bXym17GgV0SRbh4ligDYe8jZYxywu7AISFW2YkcpF0cHB4XIYXR6DcjEOMyPhmU8CJwAxvENLgHjPh+Nv61DwNwh3R6HcrEMucNBkJQBuVzAtJ5C81Sbm4sbWNxYmgLoKtibsQDDpnjgle3PcZZNXJZedbUFeB4GxsTasrFzrQne7SfA1cJGhOFrJtcbos/CNhs+GU6WWVSfWrDTvqn7Plo1H3HeKV4eIH7v7AE/KOXKLCAWKi7m99F1AHA61oYjE6uySu35FWlR0rvILtz9gRofGlzfOKREGNyqHQlj0ubdGgvbXjWfi8RKXwny49/Z2FuhSivfQVa1RLVz2tFgHC/XRYVxQDQFx4SgVyDaYywyt1RyHuU1JSV6kV2r1OJy91mLbO4j116qRjRN1jGg9AryT4mzci2jghNFJE3CRGU9lxofUbH1V1Tm4SUlyOZLSTRhs2CysVNrqSptwuCQa9Ip3VzLcbHkhIBAOjWBHXY3F/WBRcLE+L2UY1jJIIlTlFtfQZmWx7eaa5jVu2shuFiLDxFGDKbMLEEcQRTk7qzBKxsO5OFEeBgA6VLfaYt+dYeKlpVpMv0VaCLu1VyQ9agBKBg34Rf7BL9aP/UWrvs/9QvH0IMT8tnthYrktlJJ5vDu/2Qx/KliI6WKcc2FN2pJ9hhKppXoWzMS3FzuXg+Vx2GQkgGUMbdUYL29eW3rqDFT0aMn2HdJXml2n0BXmTXAnwr7QEeEEZQOJnCm5IsF54IIPG6jStD2dT0qulfgVcVK0LGMWreuZoSeD2YJtDD80EsWS56MykXHbbT11VxqvQlv/AC5Ph3aojdDXnDVGmgZQT7qxNjBjC83KqQQMy5AAuXLbLfKRe4v0mrKxMlS1VlYjdJOenzLw1WJDIMaf+IE/90P9WvSx/T/4/Yyn83x+5rDmvNmuRTRxtJHKYxykRZka76M6hWNr24AaeniNKv7fU0dGy4WKmxU3LSu+NyOeKNjcp1c3PLkazSOMyZrNZpZCL8LjqFun7Qq5ISwFPNnJjEyhJI0UywFnjeZ55GF1izDPylxcQRL0grnUg52NSQ9oT0veSt2HE8BG3utgxJNyeHhlSDCvEuV4I3R1OHb5kkqUbnsWgQl25xu44NYWoYu83BreiGWESipJ7itw+98yMCscdlCWBaZ+dEUaFrvITZDGtlvbVr3JvU+myLVIMoQFQKqhebGpszsLRKRGi52JVFzPlUcMx41j18RKrufBGrQw8aW9cW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17638"/>
            <a:ext cx="59436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airport departure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51577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4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21. </a:t>
            </a:r>
            <a:r>
              <a:rPr lang="en-US" sz="8000" b="1" dirty="0" err="1" smtClean="0"/>
              <a:t>Tomar</a:t>
            </a:r>
            <a:r>
              <a:rPr lang="en-US" sz="8000" b="1" dirty="0" smtClean="0"/>
              <a:t> un </a:t>
            </a:r>
            <a:r>
              <a:rPr lang="en-US" sz="8000" b="1" dirty="0" err="1" smtClean="0"/>
              <a:t>vuelo</a:t>
            </a:r>
            <a:endParaRPr lang="en-US" sz="8000" b="1" dirty="0"/>
          </a:p>
        </p:txBody>
      </p:sp>
      <p:pic>
        <p:nvPicPr>
          <p:cNvPr id="6146" name="Picture 2" descr="https://encrypted-tbn0.gstatic.com/images?q=tbn:ANd9GcQLwzlaLcT1IrJZbjPkRkO-9v0rCA6EqYRvTGA-IBLw2bfj3p4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3107"/>
            <a:ext cx="589541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3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/>
              <a:t>1</a:t>
            </a:r>
            <a:r>
              <a:rPr lang="en-US" sz="6600" b="1" dirty="0" smtClean="0"/>
              <a:t>. </a:t>
            </a:r>
            <a:r>
              <a:rPr lang="en-US" sz="6600" b="1" dirty="0" err="1" smtClean="0"/>
              <a:t>Planear</a:t>
            </a:r>
            <a:r>
              <a:rPr lang="en-US" sz="6600" b="1" dirty="0" smtClean="0"/>
              <a:t> un </a:t>
            </a:r>
            <a:r>
              <a:rPr lang="en-US" sz="6600" b="1" dirty="0" err="1" smtClean="0"/>
              <a:t>viaje</a:t>
            </a:r>
            <a:endParaRPr lang="en-US" sz="6600" b="1" dirty="0"/>
          </a:p>
        </p:txBody>
      </p:sp>
      <p:sp>
        <p:nvSpPr>
          <p:cNvPr id="5" name="AutoShape 2" descr="data:image/jpeg;base64,/9j/4AAQSkZJRgABAQAAAQABAAD/2wCEAAkGBxQTEhUUExQWFRUXFBQWGBgYGBgVFBcYFBQWFxYUFxQYHCggGBolHBQVITEhJSkrLi4uFx8zODMsNygtLisBCgoKDg0OGxAQGzQlICQsLCwsLCwsLCwsLCwsLCwsLCwsLCwsLCwsLCwsLCwsLCwsLCwsLCwsLCwsLCwsLCwsLP/AABEIALkBEAMBIgACEQEDEQH/xAAbAAADAQEBAQEAAAAAAAAAAAACAwQFAQYAB//EADkQAAIBAwMCBAQEBQMEAwAAAAECEQADIQQSMUFRBSJhcRMygZEGQqGxFCNSwdEV4fAzgqLxB2KS/8QAGgEAAwEBAQEAAAAAAAAAAAAAAAECAwQGBf/EACkRAAICAQQBAwQCAwAAAAAAAAABAhEhAxIxQVEFImEEMnHwE4FSkdH/2gAMAwEAAhEDEQA/APaFK+ShS9Q3taB0rE50mGL5BinNNR2b4OTVa3QaKBh2qJRnNJF0A05Lwaqi6JabGXW7UFtIpTPFfW9RNU40sAucnbqRTbJxzQ7wRSwIrMuy0XSKaNZUPxhXdk5pFbmjQW+DTUvCsq1RrfzVb2UtQ2hcFfMgNZQ1FH/HEVa1ClqI1E09cuaaoreuMUdvxOab1SlIa+mrg0xol1ANPt3RTWsw3oG1bgUq9fIqouKU9sGq/l8BaFWbk8064a4LQ71zcJp/yjwKgzimPaxzRlJoWU1Sn5GQupmmqCKa1s05Vp70By3dpwWaWtqj2xxS3InacLEV345r5zSbw7VSpk0Ma8aO3fqAuaK2xNPDwPazGRFA4pWt04IDAUpdTK+tcv6hlXiuJo54vISadSJAoxp4FD4dqMQ1ae8HAoB4MpLYnNOFnGKdcsHNKNsrnNMGwUSmiOCKVtjINOW+Bgii/AcgJbAM05rq0Yup0oiUjpRYqJgEialfXAGKsayCciBRto7ZpYK4J1JOQaaqihKbfajt3VNFBYxFothAqc3IbFN+KWEUOLBV2OVxFCbVKtaaDzVSqR60qHgBLcUm65mqDfPal3HBoSDJxr8d6amoNQ43TV9lgRNKh9HGvNTEuEUQij2gdaKDcxlrVd6oW8DWccnFfbPWrjJ9lby7+IE0QuCsy0xB71Sb4q7se+iprpriEzmlLcFE1wHiowUpDmE0Dig3etcW6DVxnRVo7bgmnlB0oLe3vXQAKtSC0eW/h0IBU59KVw3mkinJoUElXI96cEjsYrNSTxI5NtZQkXAeg/vRqucYNMusrDjzfaprOpcGWGO4zU0xldrUxyDX13U4wJ9KG5fJEyK+W8TgAE0rHQq/qAQBtg0Nu6p71UmhLZMD0oTpSpxHtSsDlrTbpjFEvhwj5s12zec5Udcg029cMfLmgMiTbIOTiqLd0cGKT8QcEGu3rQGVH0oHyNtqD1rj6MHgikrqEU+YRX190aFVok/pQCTGae0WJI6UfwyuYmm6Wyq8NX16wzdYj9aLFR215xgCu/AIqK0rrJFOu611XI5qlJg4nXLCjRo+aKmOpOJHNFbYHDAiqbT5JSZX8NT0FAbfpUrvB8pxS31cd6SSbwVfk0PhCJzSDbzM4oNJqJGftVBUniKFC+Bbq5BWwTw1KuKwETT1tkZqbVElgAP9qna1yXa6HppWivLp+JovPaeAyuyicAwcQehr1lu9thTX41+O/GrT6258HhSFZpwzrIYj04H0NY6spQW6PJ9n0bR0tfVlp6qtNc+Gfrel1i3BAPmHK9RViKvevx7wH8ROsK3mHTow9jXvfBvFVePNLeog/UVWn9TDUVPDNfUfQdT6f3aeV+/v/T0DqYMGkaVcGTmmpdAovhKcjFa7cWj4CfQu2jAzNOfUbcmvls9qXc0rczikVmzK1FgmPMGgzHE0slg0lBBGfSqNfac8Lxnih0mtJJ329kQBIMn+1G5+CXpqrTF/CUjdJ3dMfpUVsMFJKuWkxEx9a1bWrUklbg5+UwIjmtQcTuEU1JkVR5MBiwDA/LMcfrT1tlDO1iDxAyPet2/bkSRI6LGajIk4ZgOxXAq/5E1TQZu0B8ZYEsRJ9RVSoswXg+80pdO23ofWJFLS1BAIAmM5BpKCl9r/ANi31yjROlK5ViCfsa6GI559M1OoZZhp7En96TcDjMKT6GKnayrRcsSeATRMn5QR96y72pk7SjEld0hhEDn612VGf5iz9ana/BSpZbLL+icAbYJnJNQPomV9xGD1HSrV1sCS8x0YQT60wNKkg496Q7fZL8Rj8uQDyRVi6l+I5/SpVvFRvU47Yik2fGupA5zIgYxg0c4Go0rNS1IHINE17EsRH3rH1PiBzt2gexNL0ji4IZnB6gdK0Wm2r4M3JWbC3kPVcfSiu6hAQ0TWb/AoplXJMdev+aNd0ghgw7HE0qHgtAtk/Ln7c0m7ouixPaaNLoP5M+jCfao7+oAaArgmfWlT6KjR25oHXg5Pbim2EMQTtNLtah+JiBwec0TapwMqIGT3NXsl4Jcl2yhSZ2zP7UdtI4OetIsNvgrAnkHBpfi2rSxba47bURSxMzPp71NtFRjudGB/8nfiL+G04RT/AD7oIWOVXIa5/YetfjWj0sn3NU+KeJPq77Xn6mFH9Kj5VH/O9bPgmgzuNcOvqOTpHu/RvTo6Glvnz2bf4Q/DS3HAckKMuRgx0E+pr3vh/g9qxcO3joWMn70PgOh+FaAZfM3mJ/YfaqiScHviujR0YqNvk896r6nqa2tKEJVBYq+fkvFzHyyO9IJ6gUm4922vlBP60dnXKoG4ETzit9rXB8Qbau5iYNPW4R83FSpcRm3rkdRX2pBDrHB5HYd6E+gkuyu6thIlgpPlHmIOenNNBVoCkERzM/r9qRqMHaDbcxxdfzSfkxtOCZ+1K11nToJuBUJjKjPB47DB+1atWgwxniGgBWfLPeM+1T2vDioBKmQMRB/8TXNJp9OT/wBUkgAgfFJ2jIBHrjn0qp9MQJt3CcCAczx+eDGB68moemO1VHyXZHzrjB7/AGotx6Z+hqg21YENtk9sfv7VmG8UZVZ2aSRCgMPSQBiolGhqMX9pSl8yRAB9TgjuKVrLkRLqsmADiT71Q1gsJYQP1/8AVQW9EhcAXTJ3EAgFTJGAewjilRMU3wgrWhQjeGY7pIK3JBPWB9KedMGU5f6gH6UhrLqygtbbbAUAAEYJaB0PH0mqNJo4bcwCtuJkEmZAEtNXa4aFZA+hO4BDmeCCOv8AirHs3xM7SPaMUx7y23Ym6SxxkEhSeFgCJ9OaoWzdCvFwMWgrvHy/1Dyj7dvWm1YGPc0JnewT6mI/tQKm4EpabnmcH29KvsaMqS16WJ3dAQJOANuQB7U/R2JWVgDbzbaZbqACMDp9ab3NZEkkY7BxEqw47GCekcmuWNMgJLtEgnbtPB5NWporzEK5ZRuU5KsDIY7enBiu3fDDuYwrtAUsSwJ4JEA4GBiouWS2kkiDU6chYsuNs5BI69u1dtaZ03EW59TJ6dPStVdA/UHp+YYM9mBqJfDbzE7iwUEwMENggTHPeKVOhWTaS8ePhMxIwflUT+WTiqLFq5t8yEEcZFd8O09wuUN2QjDDCW2xIx7zV+o0NwgBrgIkniD6THSppvJbpdEhsK0cBu5wZ7zFOGkuDKuu6OTkVMzM4VLZUlcFpyYOdsjI5zTgXRWJDzJIiCAOgxz3460JtCw+Ari3dynBIxjHvOKIMz7gVODE4NL0niNyD8QCJMEKwkCcnB7UvReJ7HKkYJYnzAkRgN6z2pr4Jd9njvxX+KX0102lVgf6mGM9UHUeteV8d113WWwpfqCR0aOPaK/XvGtFptVFq8hMjyvtgoTnDdD+lfmvjPgK6S7bti6rm7v+Gv5yEMHHH1HY1lqvVvnB6r0bU9OlFQnGp+X3+H1+Dyem8LdSAykCe2PvX6B+FvDZYYkL5j9OK9B4T4MptjexAYZwGWcZn/OaPw5lss9tdpMiSTggevaKa+l2+47/AKz1LdozhpLK/b/o27d3rtP/ADtU+peSCFNfNrLmQLLEEArEDA5iYr43jsLfCZRBOGk8da23y8nhtosuwEsCB3oigaMzXbOie6qku0DIAOOfzYzTLnh7ctcUeuZ9qNzDBPprCgNHlOcHExSUuS3sBkGaru6JiNokz+boPUzXbuhs2rZUZbqetWm5YYnJJCtRpHUElAWIAlXyzEASAVmMEc8fpPptBfLef4gOYJYXFUQB0YGfofpT9XorgKDfbtksAAob6qsfqf2xFOn095AWuXdxJ8okKg7DzA5Oa0EJTwe5JDOrrjkQRzOCCDz+9PueHWkUksV7kbV9M7R619at3jcBfNuG4IgHywcRP5h9qDX3Qs7bAYeqGWJ6A5nA/appBQFvSAfJ8YwRmQBjp5uRH0yaebF09Bg4J8p46lDn7UkXrqWD8Qi3kkKvmdVJMLnGBHT0o7GpuEhA43QG8yTwQWVmViAYI+o96W0FF8kup8Qe2xVmnDElW3AAQIKlCQZaBnMVZpfEFVQoVSoAA2shPE8Azxniq4vE+ZLcd97SOMfJ70Z0CSTtHUZAPIg8icjFNIpt8WZer1lqZFq6xWTCSvzdxI5g/Y0C+I2gpm1fC8ksGA6YyZJyOP8ANaNnwe2jB0RAQQcSudu0fLg+XHFM1ly4MBVgiD5mn3wMAczUuKHBOTqzKXUjfuVGIgMVdSIH9UsRAxzVWn8StPAAbcZhVO7gZGD0kcd6u0+4DzLIIHBDD7Yn7daVqNOrDFoEk9QFHaSfYn70KKFM58a3+YOvuG/eovEEU5tOUaJLAMQeIlgQPpkwaluBFMbbgaGJ8rImSAYORnf0zir7HhzWkLWmkkztPymTmGJkcnM/2pJIi3YNq/KCNSjMIneNuQY7ymQcGetLt6+6pHxDbkhocGbfOJI4GVEmOD3FTm+xJa7aRn+Xa5Ebck7Sw5nHWYHAqhtZp94mwd23kIrYHSQf+TVFKdo0DfvbSSqzJiGAET5ee+M+tJt65mAJtXBKmQCpKkEDYQp559Mc0p9fpjAaQAcB0YAEiJEjy8xPfAzV1i1aVQqBQoECP8znmnaDBljxC3buSA2Y+J5WJEcMeuJg8/pV3+qWG/Opj/K9P+5fuKodV7n/APTf5rH8csW4FzJZCuDksNw8ueswR6gVOEaJqVJl7aa1wVWenAI9o4oH06jI3dc7jifSayrWsZdzXdltZgASWYn9TiOnTtmuXPEV27g4IiZnp39vWnSJoufUbYm4055C569sd/pTLKG4MkQedoH1BPHWvJ67xRbm1d3lbryCBnB+2aC1qgjgW1G0bBIuEERjKnGBHuR6VltyNRZ6vU6RlU/zB8JVllboqgz5yZFfm34I076m7c8Ra2XA/laZNwWEWQ7ie5x7k1d+OfFrl8WvD7Nx/iakkXcgqlgfOxMSPlIz69xXpfDdXbsWksWFR1RVWCPKoA+UvOWODAB9Y5ppdFXtVjbupuFg6qyCCQGKS8xCdFHuCaku+H7L0uSN/Ta3U/1KDVF6+G3gsOsi2PJEmdzKZHJ5OSaZpfBmYb0vCyDDBl2sSpExtnYBGeveatwpVJmul9dq6aahw8Z/bGL44iEwu9jECSsSIAAcCJIPrV38U67iQq24HMnv9OP2qezo7y/lW6IwQfgk+8gkz70zR6q7JH8OCRydwkGRjJ7Z+1L2o5MmfY1FxyQlwwFYAcjcG4AxMAj71pWNNeK5EMCcmACOhgEmnvq8w+nYAkZ271zzwOBHNde2hB2OFIGAh82Om0n0GIoc84wG05q9M2wlrmzjIlqS3h1v8zO2N0jg+o7c0rSpcZQoksFVoLYM/NgggZJ/Sq4uKeDx/SrRj0In/cUt8vIUh7apN6FkYMZCllyJyRPTij1Nq25UscrO3Mc4JA/vVIKtmQfeodXZXcqqOWzHMR36VpF2VJbR9qwqpstnaAIEZI9c1Jd0OwfO7ABUVWMhWJ+cnknIz9ua0BaGMVJr71tSshsNyoMDnJA6UnKmNR3LBVbttuYs0qYCrEARySepJ/QCnKvao11VsjDkehMEfQ0+04PDg/Y/tTTsTTQ4rWdqdHH8w3nWOSY74EAY6iOs5mriGHY/pWVf11z5GtKCRIEzx1yIMVSi3wTujH7uByi6slXD7sjcpgETiAZH1n9a5dW7uDsF2hSNqmOo5LYzn29azF1l62p3ltok+VVwJnMZ/SqF1HxVEuzLIMEbcjInFUtF9hLXUVcV/Zq2dQSSSoCjAIO4sfSOlLOv/wDowBMAkGOMFgMiTiOfSohbUngEjoMwPXtXGtSCEyZ9YB6yDgVb0l5MVrvwS6i7DMWdR8TywrHYzCJG1ogwCCe3WvQaM+QccflMqOkA+nFZWk8FXe7bjIZdvELtU4UepYz3xVTaO8EKpdUcQdkEYUcAx0Y8dR2rBxVmy8jdfbJHlUHp/wA4/cVAiD4YREUuABL+Uj1YAA/aKstLqBg7G82DJEKWMjjMLHuZpeuR5VoUEPgTJKnB/fj0pP4Bx7J7ekOC9klsfI4gYH9TcZOfT2pGs8NDruKm1tIIJcqSAfleOJHvW3qLhRC0jpGIyTA69zXBpXZYuMD3AUbfbzTRubNY6cV7sGXb0dtlJ2ECQJLQDH9Pp7c11vB7RybSn1masvaJTtU3DKkOJIJ6gGhueGxMMyTukoe4AnaZGI6etLPbE4q/aRX/AAppG1j9fN+pyKg1XgxM7rFt/YDPTMjt+mK3R4dc/LeIHsrYx1Oe/M81Ra0tyTueV6Yg/XvRZG3weE1H4fQtAsuvPDbQuZMebE+ntWbqfw+wO0fEMLMMylVEfOxjGJ6/7fpV3TfU15rxbQgpauOSUe6gvAYneNif9qswxUuWeBpyurPEeF+ENYuXLzNavNcOwRJ2IBOyZI2+WTn8sV6lPAjdS2obYCQSWIEqvm+HbtL0I5mPbt6o+HN8VdjwFtnykBkzABIOZ8vfpR3PDLhPFgzydhUwD5eD0E9eSOIp/g0q+STQ2r1pFtxabaoxlOARMCRlh+/ag0tkOC13ToxMqSpQiBI8oMECJxz5vtb/AKcQ0/DK4yUvPyQ0+WMxiPf0FDv2QzfFWcwQr5IPlgHBzwMT9aFENpJ4nqLKSYuodpPLoo8swSp55+oJ9aSlpPLOqYbjuhvLJIAxMHDFcH0BBqpbV1mJ3rG/zA2isk+QLJnIAGR3HbNmnNxBBRTEGAWkQFHlkEng/X3ocAfOCdbN1I23SykQJQso5gswM9RmaFdVcfbizcEiYJnbuIJCtxxjJkg1Zc8TO0/y5YbfJu8xmJ4BA+vMdKn/AIq2w82nIhoA2rMRIMYjkiB60thOCxNGnSVPZSV/8RigNhgcXD7MAw/YH9anTXKMfCIU4ncCQVIX5ZPcnuYNdTVsSB8N1HdiCBx0knqftSaE66LhZXsKmeyEyGgdjmqRdB4zQ3ELRIET9aIyp5NZQTWANLcYgboz0jiqs9R9qUumHQkfWiZSBO40SpvA4ppZBu9PKOeSMD1muaXSbJPJYySf/VEjyvm5Io7JO2hBKuTjKZ5gUjVaZbg+bIJIIPBqTx288BFMbuT2FD4folViDzHQmG9fetYvswmvI7TadWDIw3EQCTkZ7Ci0wNttpSFjG35R7joaq/h/6fKf0PuK4txgxDCRiIFOUm3yOPtVNYPrllGzInv7/vSrWjIJMgSBMTkjr6U8lIgrjtFccIcSR7Eipt+A2xfYu1pSnDE5JzGSTNNJMT+hihthRjefYmmpYXrnrkzRb8D2x8mWNfddgttVCg5dpjHQCnrpDuZmYkmIggbfRao1fh63ImRBkAGM0v8A0zIhzj0HekpUVJXwKOgERLz/AFHLfepF1NywBv3OJaTn6VpXLd0ElWBGIBH3+tfb7s5VSuB7dzTC/wDLIFt7V0jALFQfWAZEkcwa5dsWlMFypYg/Mc7T+mT9ahuadd7hpQjzKR26gR0xMVfpxaudAxAEmImOtOxSVOhDeFMCxt33TcZgQQMACAR0j9aM6fUAeW8rHPzqPoPLFB4laS3tIRiWYLgnGD5voKXa0TsJQvbMwdxkkDiPSpaBJ9jL9u5eXMASYZWKtj+xzWVe04CPbdWEggclW44ySGnINbq6hbWxLlxSxMLOCfSqrlsHlf8AFS4sHTZ5jR/iE27Z+Kj/ABVCp8jQxX824AiDMz71o6f8TWiDulSDxB+/HoaePDrdxTu3fMTycZxis7x/QD4JWMCIYYuLB5B6mnlAa2l16P8ANK4mDgRE89TGSOlfOXb5WtqBIAndJ6Enp9Kw/B/FD8CyHAusx+HiOczM4jHNaNrW2DJKgZZTIAMjDf2zSjIqby10XMbgEfDUjPDZ5xyOeT9KYL5Jg22GecHvnB9P1qXTa6wpIB2ncFIJI80CBn0itEXQetXZNokfwy2TO3Mk8mZYAEgzgwAJqDUaG4yFluOJbiZld+eT1H6VtBx3oSscfUdKOROmZml0VxUGy9MRG5B7mYjJn6dqN715QWcIFXmNwYiekT0/tVyqDkYn+1ea0un1C274LsrfFuNbYh3O0kFYAJEdIinGKAsGnSZDkD361WqnMPk8T0rzdnw9hC3HK5wRx9ar1Hh5XafinuKnCxZak30bSC4IyD39aQ2puMCoAn07Uq3fUqVV/PHWp/D0uW54YnrWb5NUrRoaa+RAKGT+ladY1zWXAwlIHeit+L87gRFOrJbot8QvbUkAE+vFQm47EYGMgDr9afZ8QS5g5kcRSrNza7BQY/vWsUlwc823yHauagGWUFc46+maa/iLR/02B+4pwdz0iul2BzkelQ42aKVdCE8SUbQ0yZzERVR1dsCZFfC8h5A+tdbSofyik7XJScXwJ1OgS5k5PocikfwNxT5bh29j/mrbWkVTuAg0+mpCcEZ2+8J4PbFcOsurzbn2rRaelTjVLJXfkc0rQU/IvS68OY2kHr6VReuRHWaH4AyQcnmg+C4EBvvzRu8BtvkVedGgloIJj7RX1olQNpVh7wTRXbbYlFbuaJNEqmY9fSrtNEZTAS+N3mw3EdB7Gq1cGpr1ncGgDI5NB4UDsljLcH6Ul8Gj+22Ov6O28llBJETGcevSpl1zBWLIQqyJ5OODFaNJ1R8vuQKoyM7wu6gYlWPnAcyOIEfSrdRrE2nzKeeo5rty8gx5SY461Nc8JS5BdRgzAEc96YX0eY0PhV9LjPbZW3kuRHkBJ+X29a2dPqLdwEXrah1lSO1aTeGJECR7GKz/ABDwsq3xFJKyC6nMwIBFZ7WXFt4ZBY1Np4DWHDNdVj1Egwrz9BWpqfw+rAw7LJJkHMsI+1c0+pS2oWCSc4ExV3+oKPmMVVPsWGYuo0zBjatXRvwYmCABnPUmq0tapVUAq3lAYPyTOTuHpWhbt2myAszM9Z7zS9d4gUZRAgnvmOtC/AbURr4o4X+YgXLLg8QPL7k0/S7SiMHZCyzEzzk4P2pDWJxkL8QXIwc889q1BfXqpH0puSDazEs65LkgiI71QbiEdMVy5o0I4rL1Hh65Ck/elBIWo8liadGYmpmZWfYJHavrGiI+VjTtP4cysGJpTpsrTdKxz6S4pHnJX1rli5LdCoq8JNTpoCAVnBM1lTN9yZamzlQJqa6djFsQelUW7IUQKwPEtNcZiwaB0ArSMkjGcLyao1bPcCjA5NX7G3DMrH1qPQ2CqqWyYo7viENsA+tS2rwaKLo5qtJ5w3Sqrd4d+KHQ6v4k44oPEEAHaTVbrwzLZTwduamTAMUg6l98AiIqezo4cyZY/tVGk08MS30qHRqkxtvxA53IcdutGr2yRKwSJmKcQelT627A+lAJHWu21BO7nmuIhYyrx+tI0+lGzceSaLRaUFmOaRWEiyGGS2PahAeZ5Havm0fZiKJW2CGM1VE2cN1pjbik7SjGCApznvVK6gHrFdNpWzzVrHJm7vB8t3jg+1SaxWdlUCByZo28P824MR6dK4y3AxO4QBU2Wq8Ej6ETtPlZvzCia9cslUg3B3qfdfe4r7RtE/Wtu05OCIrRuiHFWSNr8cQa5d1J2TAg81oFB2FJYKWjHFS5BGNOyP46MNxXA6jkUFu7auYVwZ6HNWXLaeYYyMiszQ2bRBgQVnir6wZLmmHb8I2klXH1o1BmDtLCladFZSy7ge1Fa8JkFtzKTzU7l2XtfQxrRGTbB7wYpqR2cfWgurcQAbw04zzQWTeEAhSBz3iiSTQ4tp5A+KD1qC5hvek/EEYOaZpLJ5NNLaZSluL9MsU0tSUMUavU7uy6xQavTRcpW2uqKUmmVFSWB+6on5xmqS2KRYHmPY1CZoy+xdkVy7p1bpmkWrRXinC93pMabQKEW+cCotdrEcqJqzVFWEUH+noQMUjTHJ2xaUHcWk1VuESM1E/hg7mgPhpAhWNBBYoZnB4Aqi7aDDIrJ+DeQYM0en1tyMrVxVksXc1JVgNp2d61lICytZZ8QJO0p9au090cTRTWQYL3oIJBpt3UKBNM2g0NyyD0ozVhggsOGuEniK0rYAGKg1GgDfKYr5tLA+aqTb5Bo0galvOpDCp1u7GycUYKAicyarHYLArSbgYJx0q7T3JmTxWV4vII28UzwbSES24mahunSLauLkzWbisv+CZAxDEnp/itC2PvTCtOPyQnRkJYIG4A7iM0nQazbIZIP75re21j+KWtrBhwTmqTpURKKbtFGn1VsHAinHXJME1Hct4kenSrk0qkCQKzu+C2q5O7kOZFcXTrJYcn1pOo8OQ9x7VzS6MgzuPtSGl3Z5G2CWxxWppr/QiodHVQ5rWZzaZat8HFGKzV+arBWdGreSkPTBUq1StS1RcXYTiRSUbbinUjU0DZYr1y6cUpOBRXflp1ixx5R23bBFOBilafimLzSQ5cjFu0dStzT34NCdEhLcmviMVBpvmq010JEgfCBERU50B71atFTbAn0unYTJpiWyCczNOFcHNRLKATY0sEmeaeLAiKIUdJN0DItTowRio4IYCMVsNxUD8027QIl1TxyMVdo7ixikav5ah0VYLDOit0TYvXQMg0F7UYxzUw4outXZhWQ7F94zml6nUkkSmKq0tHe/tRYMSt9W4FMt6gcUjTdaBPm+pqXguKvkviaRrFYwFwOtVCuNVGd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03338"/>
            <a:ext cx="4000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www.gapyear.com/images/made/images/content/rtw-planner_586_366_80_s_c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05000"/>
            <a:ext cx="6781800" cy="42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2. Leer los </a:t>
            </a:r>
            <a:r>
              <a:rPr lang="en-US" sz="7200" b="1" dirty="0" err="1" smtClean="0"/>
              <a:t>folletos</a:t>
            </a:r>
            <a:endParaRPr lang="en-US" sz="7200" b="1" dirty="0"/>
          </a:p>
        </p:txBody>
      </p:sp>
      <p:pic>
        <p:nvPicPr>
          <p:cNvPr id="3" name="Picture 4" descr="http://s3images.coroflot.com/user_files/individual_files/original_465967_j73kyKpLt0DSQk0PIy2dbjSV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752600"/>
            <a:ext cx="71532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3. </a:t>
            </a:r>
            <a:r>
              <a:rPr lang="en-US" sz="6600" b="1" dirty="0" err="1" smtClean="0"/>
              <a:t>Ir</a:t>
            </a:r>
            <a:r>
              <a:rPr lang="en-US" sz="6600" b="1" dirty="0" smtClean="0"/>
              <a:t> a </a:t>
            </a:r>
            <a:r>
              <a:rPr lang="en-US" sz="6600" b="1" dirty="0" err="1" smtClean="0"/>
              <a:t>una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agencia</a:t>
            </a:r>
            <a:r>
              <a:rPr lang="en-US" sz="6600" b="1" dirty="0" smtClean="0"/>
              <a:t> de </a:t>
            </a:r>
            <a:r>
              <a:rPr lang="en-US" sz="6600" b="1" dirty="0" err="1" smtClean="0"/>
              <a:t>viajes</a:t>
            </a:r>
            <a:endParaRPr lang="en-US" sz="6600" b="1" dirty="0"/>
          </a:p>
        </p:txBody>
      </p:sp>
      <p:sp>
        <p:nvSpPr>
          <p:cNvPr id="5" name="AutoShape 2" descr="data:image/jpeg;base64,/9j/4AAQSkZJRgABAQAAAQABAAD/2wCEAAkGBhQSERUUEhQWFRUWFxcYGBgYFxcYHRgcFxYYGBgYGBkZHSYfFx0jGhUVHy8gIycpLCwsFR4xNTAqNSYrLCkBCQoKDgwOGg8PGiwkHyUsKiwsLC0sLCwsKSwsLCwsLCwsLCwsKSksLCwpLCwpLCwsKSwpLCksLCwsLCwsLCwsLP/AABEIAOAA4QMBIgACEQEDEQH/xAAcAAACAwEBAQEAAAAAAAAAAAAFBgMEBwIAAQj/xABDEAABAwIEAwUEBwYFBAMBAAABAgMRACEEBRIxBkFREyJhcYEykaGxBxRCUsHR8BUjYnLh8RYzQ1OSVIKisheTwiT/xAAbAQACAwEBAQAAAAAAAAAAAAADBAECBQAGB//EAC0RAAICAQQBAwIGAgMAAAAAAAECAAMRBBIhMUETIlEFYRQycYGhwUKRFeHw/9oADAMBAAIRAxEAPwDGnHyok9TNfUMlWwPoKI5ZkSnCLGtUyTglCW0kpExVbLQnciuov1MoRkDhQVbD1rjApKHEkHvahEedaFxZlamkwhMj9ctqT8BgHC6FhJMG55Dwqan38yly7OJo2FetU5doew5KQfCpNdae2Y27mSPqmh74q4UkiaquiipxA2ZMqxX0CruV5Q5iFhtoAqMm5AACYmSfMVJmOQvMLKFpumJgyLiRfyo29c4zFzW2NwHEHkc69FHOE8qS/iG23J0krJAMTpTMSNrxU/GOQowz4S3OlYCkiZi8GZqvqqH2eZf0GKepAbDGqEgSokAAcydhUuNyxxlWlxtSTvBF460V4OZBxLUiwdHXklUfGnHjrIXsT2XYJ1FJUFHUEwDH9aE9+ywKYerTb6i47mbstElQ/hPzFN/EnCDWHwYcAV2idGq8+1EiOUV9w30dvFRKloSCCLSojxt5Cm3OcJ2rQZXBSqAo3HswZt1NBtvBcbTGaNKdjb1/TMx7s40+P51qnB5S1hlqWQgdosqKu6ItG/hUjORMIjS22IttJ+NJnHOI7V3DNeOq/jYE11tnre0Qmm05oYEnviDMZg1JdcUtJCXCtTZI9pJWII8Kn4eRrWpA+0Io7+ymld5x7VAAAmYA3j3VRxOJZZnsASqICun4G00MWWtlTNJNDplAbnP36hPgxhAceKVQUKSkSJCjB9a+ccOJSEFYbSQCdWruiYmx2NtwCTSVk2MCi4FYgsal20DvLmR3ln2RYC0b0fxeHy9WjU0HHG+YUpRWYvIBMn5Vc1OG3RI7SCo6zOGcywpwS0hepayVCUlOk+E3I8edCuGuIn2EKbw8StQMkaifsgAetD81zHtdRShKEp7iUpERJBM+NqKcGakulSZkJ3CdcbbcgacRAlbb/wCYnY25wF7+0NMsuvhxTuJUjSrSoOrCASBBhCelvOk/MHArtIA9ojVqJnkDfwpqzHCpLbhcSCoqKgtZSlZtebxc8gJpcw2VOFaUKQQVKTY2tvz8BQafTbcT0OpOrqZQuByf1lvD5YSUNl0rgJSOySdUE3va/KTWiYHI+wgoLncSIbLhUSZsFRsI5CqbEYdIUvsmR1JEmuMT9J+BYSNT3aLMyG0lZtPS3xrHuG4+z947pq9gy55hX9oYv/pke/8ArXqUP/nBj/p8R8K+VXa3xHNy/MG5dgGp7iYprw7o0gDkKFowwSLWq2zArMdi0161CxY43x3ZgFSSUm0jafGgeAZCZIM6zNthytTZxC2l1ISfsrSr3f3pcUjSSOlbH0wKQfmYP1cuCB4MI5eyXFJQN1KSn31dzjI1sOBB584seXPaq+SouFSQpK0lMDcj8BV3N0vvqK3ApZPoAOgAuKbuuKNj4iWn04sTJlrhd5lpz/8Ao0myoCoIm0eG1F8bh8HiC8AmFhGtMCB93UlSZSsao2PPalZrh1yJS2R52HhVV7JMSAoqAAg+wokj0MTSJ1ILZzNEaUhNuOIa4QWWHtZSpUIWLA84j5UwPpOJLjxToSG9PeB9pM+0R7IrOMFxk4y6lhRWmbTqNNeVcTlbDqENOLdbCpLZHeSbyq/eNGSx3fLYi5qVE2jqBshzReGcDgTOkKFwftwLxEedEsRm72LBfWwlRSOzQoAwkzqJgm5j0qpl2a9g26cTh1jWnSmTJMiQCBtepMjxi+6gJWW0CVQkwDHMGOdvStGzUIvu2c/1MxdOw9hfj4x5h/hzE4lAIUyE2EEpAJ3vTVl+IDbOt5aUkytRUQAJJjc9BS21gHgtILhWkhJECCBySocq+cU5S7iHgyiA0QgKuJOnawuOdZtuqFh6AmrRUa1HJMbVZk2ADrTcgC+5MRHWx5VFmDgEzsN/S5oJg8le+stuKQ0hAKiRpSV2Hdg3gUSxSEuSlc6VTMGPjyqE7zCuTjEhwuKS432iFApIJBmPhvS1hMiRiMU6txVmkITEjmJO9Wv2G2we0B0hIVa95k39TS7l2K7JC1uCS6omdUADYE9avflazsJ5+O4PTgvYN/GPPiXs9yhIcIaMISNpsbxaqmbYNDbDitQ1JRYA845n1FWHeIsMkqKnEBCQBHtWjoDMk0q5pxQypCkYcKVfdQtEzAFI6d9Q5AYHAmvqrKBXgnkDiUMuKgtBQmVAiJTqExFwRBprzbBvJaGta2iqIT3GkG3eOlF4233pOObvL2geCU1ListfdCZDipH2pHOvStazY2ieV3qvBMndLSEwp0EBUkj4ATvXbfFbSJDTa4JGylR3fduaqM8OKSmVRY3Av76iynKu1UkAG6osJ57+gvVCXI5lfWRWJ88fzLmZcZurUShtCCrTJMTboQJHvofiuJcQrvuPELkXFj4Qd+dT8QPsMuuNto9gwCTqmP10pUxbhWST/W/wEdKSe3/EdR5ay3LSxiM3BVKipw9VKKvnUSc4GykwPP8ACqacNP4+lfBh52ufGg7iOoXYvmF/2k11r1DvqI8PfXqt6jSPSWbUvH8qrP5jA3qk25QbOcZEnkOlYSrkzfZ9ozDeFxaVuBJIg7ya5zfLf3kt3BTJvG39L0psMB4SozewE/o1omBypDGHAcSSojvExZRFkCdyBAtNPKH0uLB54me+zWA1HxzmVcpwihp0k942Snp49L06YDC6UiYnfrVLLsH2aJAlRHu8BS/nnEfZOAOrW0DYEWE77iY252pd7GtbiMV1LUkdXb1QdaBpfy3jDQ4lt1Wttdku9DbuqHI33FjR59zvAJ50F02xmts8RK444WC0ds2n94i8jn5/CkDJM2cDi7qChJKUqKVW3jafKtrzFXdI99ZBxfgkN4wKiO0TMi0KFp98U3pbM+0xPV0jG4Q5gS5iHUalKVeSecJ5+e1aRw/gUNkk6gTdSnDyHwFY9l4xXZpLalpGndP5+lH8BwTjH0JdUpxQiYJPekG9zetexWtXB4Ewqwq2bgMmadg8fhlYiGnW4RqK+8PaHUkwTUT2aZcy6XXMY32hP+8kxyslM9aQG/oqPZjWSNzeB7X9qX8p4ZQvFIZgga9Pj40uulB68Rp9SU/MO5ouY/SfgWdZw/aPOxBMLj/ks/IUr4n6WMQuezZQm8CZUasZxwMjDMqcKSSSEi8wVTHnEUFyfJluuhKE64BVEWgbz4U5VRkZETv1DBtpzmQZvxTjMSAFKATY6UpgUOxOAdV3l6ovuTG9NbWTPalFLarbwLJm/wAqkU0SpsODShTiEmSRuRzNOHTKBncD+8RGpYn8vJOOj/cX2uF1JaU5IFrpggxNlCfaHlXGEy2JnY9RWpcRY1pvDFHaN6baUOadSB1k3HXY0B4YLGI7QF5BIEEBJAIJMKClbnbagVWKO1jN1LngNB/CuTpWteod0AD3mnNWXYdP+mVRETJ2/mtQ/hXCBCHCDILigD1CTpBrtjOmnFqTqCClWnv2k9R8am1izHb1K6dAlY3YyYF4pxKQhyEhICAEwPGL++hXC2K7Bhx7QSoIUEr1kaCQRIA3NWuNVkthAvqUPD9XojkPDThbLThQkOpKEJCtlJSSFEcydrUC52A9sJVWrPzMfxqCVkyZN5rjD4fp7j8zWlYDhBtxhJcHfIv6GI99Xco4DbSrUoT51knUqMibi6ZjiIOHyZW2kmRFp3Pjtzqy/wAO9n3igk8pFp5itnRlSAkJ0CB4frpQnifAJDKiB+ooR1BzCnTADMx7u/7A9/8ASvVb0D7pr7TO8RPYYyvYuExQvENyQo7A2rjD4rUbmizjQWmECSLwPDelqVxYB943c2a2YfEr4F/s3EKgHSoGPIzTqjEHEht1QUgBS1aFRfkkn4mPGhPCuBELcWn2TFx4bfGjqnZNMfULFZwq+Ip9NqZKyxP5oUwzquVUM3yNL4hQCrzBgia8McYhNh1NQ4jiBtpxKHCqFkAL0ygEzAUeW0VnrkcibJwV5gvB8JALIWQUG5SORmRBHSrL/GDDDpaKr2SOgHiev5Vc4kzgNs/uoJJgQeZ5Gs0xGSKacUp0JcbUNStVlAk3I+9NEVd590C7emPbH3HZqCN7H41mXH2K1OojcJV6d4UXwWNCUqbklAgpJMkA8ifCqhy8OrRABW6pKUje0/lJNFor2tmL6i3cmIfydL31ZvSO4pCVTbYiPwNqNjPscMOlaXdKJCEABO3szt1FSp4c0JLba9aUpVoIVaAnbxvainEuShrC4YEaGmykuK3I2IkDqoxat1dYroNwHH2+Bn+Z586Z1clSf9/JxPuZ54BrbdVLiU6gIGyEjUZHUmkjgLM2lvh16yQpXekghSvZiNvOjmboDrbyhGtf7tNtPdUbkjfbkelBsW2hIYbagSrs1GIiPaVYQBArPrvO05JGZpW1HIZRkjqNHEL6E60tEgQdKlKKgoxynzpWwGPOHChq7/dSYmT3ZO28lW1HFPqecCSn92k2kiLQNQm9wBXWBwXaOJWt0IGoqASBqF5An3V1e5kJYyNcjVMoA5Mt4Zbq2ycOpNkDtEaSFRzMK286WM7xR7RoOOK06tRKRpUlMRAPvvWmqy+U6tSkC8gElS7d0E8xb41kufOKcd2PdGnYdZMQdr1fRqbbBnqAvXYn3hvCu4LslIU0HQvvErlS0m0SoAn0qhmOZtd5DLIbiO8CQq14j310vEOpw4Ut1wEju6VpA6AEC8QN6BIxIBKlnUTvBk+JvWsFRST/AHFLWJTbiajkmH0YZtJ+7J9bn51QxHDjRnQNKZB6m0cz1j40Be+kxMQ0ybD7Rja2woZnnGWIiEgAETaRM0vkgk5kkKQFx1CHETgcxLDSCk3EjcXVsfIAVo2CW3hk6jJURKQQm2/swLb1ieAzDEDvsgJcmZAG/XvUVbazbF+0+tYTH+olIE3ju0hqKnsYMGIEb01grBBGT/UecvcCBCt79JudW3rV45qhPPlWf5rkGKCTaVlRI7xJiB5fan30b4G4bX2TwxR1E6QkSSU2M/hWTZSFJ5m5TduA9sYHOL2BYrBPQXqL9rNYg6EkmeooBiPoxPa6mX9M9aZsnyJGEQR7azcqPyqjBQMgy6ls8iQ/4fb+6PdXqv8A1uvUL1DC7REzin6NWcE2lwYh1RUvSlOhF7Sbg/qa74VypxsayEpSeahqWrwT90eNM3G+OSrFNNHdLanI/mWElXwihf1yB407dYwOBFKalYZMlzLEBKQPG9UHnSqwMA70EzzNiPfNW8HmaFgGReP0aoqHsyzMN2JXx5dw2p1s9ogXUgmSBzKdvd7q+O50nEsGFAd2dG5nkR1FhUWcvqSQtB/r4EcxS0sgL1tIKZ9tINvEgcvSjr1zKswHAhbhtK9Z7UkgXE8qLZqoOIIKgI686DfW+6DMT+prlLTjqtLcxzUdgKpsZmkeoFTEGPAk6Ebcz96OUmnrgzDYRgqfxT7RdAgDWIQkiNI+RNKGMydLchxHayJ3UmIty361YwHDqnUgfVw0lQH7whV0gyLkx0FPGjavuOOJknUbm4+Y8YT6R8vQ8ta1jRpASAgnnuI8q44m+lrCPtdmyHF31GUECE+Z60nYbKlYVS19glaU9yXUSkx0oyxgX1tFPYJCFTOltIN7wDvFM0adSN+4D9TA26or7QM/pBLfFrLgPaJUhMzZO8CBIHjeocRxQytKGx26wlQIWQlKrA2npemPDcODR3sK0It3kOauV7Kqnwr9HZxaFvBxLYCymNJIteZBtyqltKNZvZgcfEOllq1ABSAeoEwXGHZqltlR0k/5iyZKrSYHIVZb43xazDTbSI6AknpuabcR9HWsNgqQ2kSBAkqAgA+sE3oLk/DqVuvQ4EhuQFRuRsAB1611Gxxuc4g72sHOCT4lDNeIsfiO72mlPdKkpATsL3F43tQbE4F+NSnTe0A+OxinFHCqyFqSoQmdzBNtwIqi7lRBbChGtQF4nqTFaQp069OJmtdfxlDAAykJQZXPaC4kyINpq7gcoZbBvqmLQDTji8pw6j+7SUpSE6jMnxMdSar47ImkqHZuSkwDMEydh3aqtmlwMnEl11IzwP8AcVU4eXClAHICwG5tT2eFVhKJZBKUgEENG8SpWpRMi/IUt5AFDEuOI0ygkDUiRYQY95pnccC0do/oR0CCpAKRc6oPOhWXVg4zxCUUv2RkyDMuHS6ttCdB0oIASRJJIMkgAeFN/CGRBhkyBJUfcIH4UqcPr0Y0qCllpYSUhcqFhYJP2QJ2rSGxAAA91ZraoWDavU1KtL6bbz2YC4twwS0HUAakGT1KSIVbnHdPvpfy7iVltpWskKJJPy+QpszfAByQSRKCiRFtUSR6TWV5/lLzDpQAhaZ1J1gwRtII2O1qRsUE5mlUxAxGhWYOOp7Vnup6LEavGOVRnNlEXBB5il/CrxDgCF4hLaNihoCfLUfZq12PZDQmYG0kk+80BkxxGtxxCX1vxr7QntTXq7ZKbzFj6ReJlDOO0QZ7JDaCOoIKlA+er30WZzRLiApBlK7g/Aj029KKZ1w/g8Y6C40e0VA1oJSbdeXqRSFxAlvL8WplpSlMkJVCjJQo/MWrRsrDCI12FTLueuHlQFGKKDYmJq/jsXqvMyBQ1SZrlGBzK2HJzDI4gK0gR4Vzg0urVDYKieSRP9qpYBlPaISsmFKAtvc/CtAwDQQdKREbRb4864qJXcZxkfBild55JUfui4Ft1Ebnwmmljh9xCAhpKWgNyopM+YInaocBnCtlEwLFJ3o+w6CARzFWWwp0JU1huzE3iXDqbadDukrCQEKTzC1RsdjY17C8ZuqQhpDSCEJSAk6jqCBvHpRXjjLFPMJKN0Kkj7wjafMzS7rWEJ0lSChs6ShOmCYkKP2qbq2tX7zk5itgZbMJkccyjxPxE6+ns1JCe/JiZB5gg7V8ZehsJFiE3nqdzM11w/lBxWJbSQpYkrdP8PXrc29aK4/g11DjkJVo1WiY0RMVTWvTWn4fB3HkfEton1As9YHjkH5xF/F5k52agFqAiICjfltNWspQ/wBmQ0pfZtgqUAvSNhz61VxmXxpSZBUv2SLgC9Gcly5biShIGpcqSkqIJSnY6edaCPWKQy8DAESZbWtYPksSSZFmCQ2Efv8AtNQ2S4VFFpuT42qPBJW2zDaVKceUpQG0gkBMk2GxrjNstWXlENkW+ykxNhtECjmW5O2ko1pcJQBYzpkQfUUvcqekGJ5MqfUW0qBO05Y66hS0lxC2kp1IVASoAfeT7VB3MOrWO8JQhS4X1X3RB5wATT9iMsSUBTm4CiEphIkgkE8ppWwwC0rUWyvUQgA8ggXMgWBJNZtXubJMcvQquBKuRYFxQUr906lRgt94QBzKhbYTerWZZIyk/uVJUgd6BMIUNwDApiylSdISSG0J+yDEzblzpe4xzFmENsKbIEoUlKiSnUfaJBifOobl8D/wlkQLXkytw7wzAaeU4tRmQ32ZUP3ioMgXNjvTJj8rCllCQpSEkhZKRAtsIF1TFztXGYZwzgENODSqAlvVrBM6RcyqyYSeRofk30oNFYaWpEO9oe1UsBKDyCgeW3Ol786kbQCv3+0brUVjIOftLGXPJDqGWEkjTdQmZC4M2vaKflqgT0pK4NXhvrGll9p5QaWVdmZ095Nz4XinHEK2tIo9enqoUJUcj5PZnLY9nufuQOi19zvSxxhhNQQIukEifiJpmU8Sqw9T0pexrHbOkqPdB/sKlhmFBIiqw99XSScPp/iKbe/nVR7GFxXiogADqdgKc85xzbbSUqGtS+4hEwCTaVE2SkSL1VybIkYZReWhJ0iecCQCdEm0dDS2xQ3MN6pIgr/B2K/2/wDyFepr/wAe4Tq5/wDWr869RdiSnqmI+aZ4lnuIhTqrCOU157gfDYpodskh2P8AMSSCPMbK8jQPIMq0nWsys86bMPi6Zio57mYZ5wNjMFJSkvMi+pAJj+ZO6flS9+2DFk38/wClfoHDY2g+fcD4PGSVI7Nw/wCo3CTP8Q2V638aiWxM34Va1lKlXUuST5Gw8rGtGbwhcTzBtB+VVuH+BfqxHeDoAACojr9mbb1dx2dqYeUktFbYCYUDBkkhQuI9oeFQ3fEgDHcsYDCye/7abHxo7gjAKem3ryoZlGNQ+orbCk2hSVCCCPnRZKTqtIA3PzoZ5lxidYtGttSeoMeYv+FZvm7y41JAUpOwJN/D4Vpexis8z1ns31j+KR5G4+dHoPOIvqOswVwFxitOZta2wgOrLSotGuwtsIVB9K36vzxjWe8HE+2kg+ZBketb5lWYh9lt5OziAr3i498iiXAnkyuncHKidYvL23AQtCTYiSkSJ5gxIpV4Ac1IdYfSC/g3VoCovoUSUEH305UoOo7DOUrAhGKaKFHlrRdM+740NORthbPaQ0cAaT/pVwzxwCnWFlDjKkrtzTMLHxB/7acKhxeFS62ttXsrSpJ8lCKoDzCMMgz8vZhmGNe/zHlkbxq5+lcpcxUAdssADbWflRrE5cW1qQd0KKT5pMfhUX1atAaeYx1WOIF+rPkEF1UHfvK/OvmFyopUSTPvo39Wr6MNVhpxKnV8QOnKepr4cnB3Jo0GKs5flJedQ0ndxQT5Sbn0En0q3oACQNSScTQPoc4UGGYViCO+/ITPJtAPzVf0FaIk6kg9aiawqW0toQISgBA8AAAK6wQgFPRR+N6zCcmbiDCzh4wk9TQ5OEhJJo1oqvjUSmKqZfMVs1yDtwlQnUBA9bz7wKKKZUW0bHSBII3gXnwq+4ISANzausMOXjzpW04YASyjiUtSf9tv3CvUW0J6D3CvUf1BI2zGcParja6ppUB4VIF+6mSIoDCTT9W28TQdtypO2tVcS4aHG8XU6nUrEKAPjS+jGVZaxlVxLhofwKW2zYQD4AX6mKLJT63PuF/ypSGJtvVnC5gRaajEmG3mSkyef6ik7jXDw4hf3kx6pP5GmJvMym86k80qvVTP8IjFIT2Z0lJkTfcQR1rk9rZlLBuXEScDkzuJUUNJ1ECTJAAExcmtU4My93C4YMvFJIUSnSSYCrwT5k0ucG5arDOOKdUmFJAGkzsfK1OIxqCLKEjx6VN1rHgdSlFIX3HuXVLqJ1wC5EwRPh4+lc9tO1fdYpXJjZkhxMHYV9+teFD3F6Ux90x6HaoPr1dlp3EFcScFs4pZWn90s7kCdXmOvjWdcQZGrCO6FHUkiUqj2h+fhWrJxfWKA8aYMPYZR+033x5D2h7ppzTah1YKx4mdrNLW6FlHMzOa+zXM1cw+UvOCUNLUOoSTWyzKvZxMFUZuFGZVmnL6Lst7TFl0jusoP/Jdh6gaj7qTnmSkwoFJHIiK2D6O8s7DApWR3nSXD5GyB/xA95oGosAryPMb0dJa4A+I0OJkVAJDh6KT8R/Q/CrNQPiAD4/O1ZInopL2lRrE1ylc13yqZEpvJlXpX3DqIP6H4VwF6pPKY91eRI/Q/Ks21veYdepdmvVX1V6q7zJxMYQ6Dtb8am7X9fjS6zmHvq43jfjW1MvMNId8a6S7QtGMmpfrIrpOYQ110l01SD9dpd8aiTmXkYiKsIxlDO2r3b1GJO6GUYq29fUYyOdBu2tXPb1GJbdDRzGOZr43mJJ3oKlwnnVvDr8OVQRJDQ6xmikwUqI/tRnDcRfeE+VqUw4KkDvS9UZQZcNG93HpXOk7p+IMiqKnTQNvEEVaazNQ51XbiWlztjO9ulSLc1JIPMEfD+tU3HEOCFp9xKfiCKlwGBbQSUTfqpSvG2o2oTtsGZdUL8QJwtwUSe0fT3QTpQecfaPh4U7hqLWjwodnObuJQC02VbAgbx1rvA47ThgtyxuSDuLmJ8dqT1FrXtuY/tGaNOmnXCwPn2CS+4W1psmyVc/G/wCFPmBxjamwEGAlIGm0gCwFJ2DxAcEncmattYOdxNWS5kG3sTjSrHcO40DFFX+XoPhN6q5gglCiCpKgJg3mKH5Y52KoPsHrePEc6OuKSpJgzbkabrsDjMC6FTBOHx0gKHMTU2Kx5KbWtQXD41AeUzICo1JEi4Jv7j86vK2o4gTLOWmWx6/M1YQL1WwB/dJ9fmasoNZT/mMYXoSSvV8r5VJafldnMx1jzq+1jvGliukuEbGtzMzikb28wqy1mEc6T0Zksc586JZXiFOr0gXPMV2ZUpiMicf41O3mHjVXBcOOumEFJMxBMcifwqxieDsa3u0T/KUmozIwZN9frtOL6mhGJy99q7jS0+JSYPrUKXjzkVG6Tgxg+t1YZXb9c6C4Rbe6l1cXmjY2vU5nQsFgc6+/Wk+FLj+aTtUIxJPOoLSY0/XBXhjfGlxt8dasIxXShlpYQ8MdUgxvjQzBYZ1w6W0FR8BRvD8G4s+0gJ/mUB8KGXEIAZH+0Dyq1hM0UDI5daH43AJZUErxDeqQFBAUsonmqBAteN6m4n4adwykqZdLzJSDZN0ki5gbpIgg3jnUWJYU6hKnUNyYzZdmPae1HlVp7CJVaBB3BEis/wANn5aErJ9BM+6ruG+kRqQlSu8bRB/EVnBSfE0C6/MaXMDogpAT5c/Kr2BxM0KTmSn0goEGQE6jA9SNqPDI3QUylKo6L+cwauoLdCQzKDJQ2V2SJPhU/wCzFBs61JT5/nXeN4hYw40lSAoASAoQPAn8N6XMbx7hwNTjgO8BKeSbHSOd7U4mmXyYs9zeIGVwort+2LigrVKdHKNr86Z1FyJgdYg0NXxnhgEqK1kK2EX8o5mbU4ZeJQFFGiQDpNyJ2nofDlTXgDPX2gAoGTjv7wXl+IhICpt5xV9t4HaPSiGrlQ7Oc1w+HSFPlKdUhIi5jeIvSb6fzmEDyS1eoL/jLBffP/lX2gej95bdPyzXor016tWKTwFOnDGVdm12p3VYeVK2W4TW4lPU/wB60rs9KEoHK/5V2JRjLvD69K0iNlJM+fI0/OiQPI/KsxyjElLp8Y8rGR+NaKp66T4VDCTWYE41xf8AlJE7FVvGAPkaWGnoMxPgQDNNecYsSAUgwALj1/Ggpxjc/wCXHkayLmO8kTQRRiAcyxPeMNNgTsoDr4CrLWAwzzYKUlC4E6VkpkTMT6UXVhGnBMkT4TVN3h9B9hzSeoJSasmpxwZVqPIgTH5cygpCSokgTPxvFEcpyRlaSVAzyuaGZjljqFd5WsdbH5VWw2eqaUEqlMW8/fTXLjKmBUKh9wjkMjw6b6ZPiSfxrpa0tjuJSB5D50HZz5CxEzVZ3FrbMgko+KfzHjQgreYzuUD2id58wHkySqU3QUqgjwmrWUcUFhnsyhx3VF3X1kb8hIAHlFRN4btEyk738P6V8xWXK0iG7+BHyBimK/SYbLIpebF99cuLzxWrUljDtriI0BWryUZBpm4e4ixAEKSFN/dACdPi2pI+BrN3c1dw4ISl2T9nQNPneflQxfG+KCpIIHTvp/8AUimq2FY2ryIE5sGWyDNyxrTLyP3gUQd0KSNQ+d/KkFhGGUAMSz3kElJjSo/d1eI9xrjhDjsPns3SdfIKMkfyq3PrejD/ABthF/u3NKlA+0tNt9wZBPoYNB1G63o4xC0MKyc8wzkaC/BSNCE8z/8AkDc+FNmYYZ59OhDnYpPMAKWR5mwpSyPiPC6gTiUgDkQPcOQpoTxXhFDu4hA89Q/Ch1VhB3CPYXgJ36OG9JSMS7KjJUUNqPSxNx6GoMR9FqHNIL20bNJBgcrKv57014fNcPyxDR/7x+dTnM2R/qtT/On86PxBkk9wPkvAzWHWFlanSn2AYCUeQ5kDadt970yxQ457hxu+zP8AOmvN8Q4aY+sNk9NQHxNVJky1meYt4dpTrp0pQJJ+QHUk2A6msC4j4hXjcSX1nSNkJmyE8kj5k9aJ/SJxh9ec0NOKDDZsnQr94qYKyZ2iyegvzpNGWvqjRe/l7pNRjMqXAhaf4q9XH7LxP3R/xRXqr6ZneoIi6a9RHHYFV1BISOgt7hQ5KZNH6lAcxp4MwOpRURtt6/2+NOOKRCQTzoZwfgtKBbe/5UdzJNoq47gWMC5YuHCOoPwp1OYWR5flSVhbLBo8tXdSRXNOQ4griTipDb2haVeyCFJuL+HmKHNcQML2cAP8Uj51Bx/g5Dbg8Un/ANh8zSaBSzUKYwLTNVwroKe6QfIzXL+xrL0OFPskjyJHyq+zxA+kR2hI6K73zpc6Q+DCjUDyIy46epqrxFgdTYWN6Gp4iUqy0j0kUexY14UHwtREU14zIyHBiq0pSBINMmTZwlSdKt9iDegaBNE8r4aeeUOzSfPaPWrXFMe44kV7geOYTZwrrB1tJKmtynfT5eFNuT4b6wgKRBEUT4X4YfZTDy0qB5aZ+POmLA8LMtmW0qQTvpURPmNqx211RbYOT9o8owItf4HLwvAB5k7UEzr6MFNwQoLSeYEQehFaw21pEAQBXRSCIItQPxFgPHEqQp7mM5f9HKSoEmIuCLH31Dmf0doCpVMnoJrU8yaDV4ASdjy8j0oU4sK5zRBq7PLGEFNZHAmcN8GIHM/CujkZT7KveAa0ZrCJXaBNTp4db5irnVOf8p3oqPEx/F5A6eafSU/Kq44fxEd3WfJZ/OtrPDjfID3VH+x9OwHyqfx1q+Myv4ZDMYZy3EJUJ1iPvX+dFW8S7zSg+aY+VaicB4VXfy5P3Un0FDbXufEsNIkT8tSgmXGR5g/mKYsKjDc0EeYB+KSas/s1H3Y8quYfLEfd99cn1CwTm0iSp9Xw33f/ABX+Veop9RT90V6j/wDJWfEH+DT5mBMu2hQkdDVljK2V7o0nkUkz8d6jSKvYVFb5mMIz5I2kJgHaLG1T44XoVhsRG1XU4sK3qgbEvjIkBZhXnRXColBHSqr4mCLxU+BeE71bOZAGIN4hwfaYdQ6Gfd/es8GGFaviUApUnrNIH7FdW4UpQSZqDLCBV4euOwPSmfG8JPtI7RSZSNxNx6bUzcK5Fh3EBYEnmDyPypTU6kadN7CHqpNrbREPLchedI0IUb9Px2pzf4WxCcMJAgC4G4rQ8FgkpHdAFEFMjSZEjmK8zf8AXnLAIvE0E0ip2ZkmU8KqJHcuTYq2PkdqfeHsGpgawZgwtMXHjMEjrMV020EEtKPcVdtX3D0nler2GfX7ZAKk2WLDUn738XnWkWF6bs/9Syj0+IwtuaxIgjlH6t+rVfa2oDgXgkgIIKFXTfY0RUpSbz6Ukt407+oVz8yr1nrMvmoqhbxM1LRbdUmowVEGFKzh1sKSUqEg7ik3OMoVhzqTKm+sTp8D+dOtcqFBDYhFOIgs5gJFHMJmVt6tYzhhpZlMoP8ADt7jt6VAnhtSPZcB8xHyNcxUwof5k6c1HOp0Y5tVCMThVt+1B8qh1eFRyJbAPUYAlB+1UbuWhW0GgaXvEipBjFDYzVsZncjzL68sUOVdpQRVVnN1DmfWrbecg+0kGu9MTtxnq9Un7UR90++vVPp/eRvPxPz+iCauMpihrDoNXELr1s87CKKstqqi0+etWG8R1quJYGEWl1bacTIKxI68x60PbdFWAoEb1UrCZjmrJ2g0HBqIPMXg+IoLjcWGlCEgpJvYSJ5pmr/CGZakqZVcG3ryobxFjm29TTo29mR8jQUchijQpAIyJFnyiEaxLiCDIk7EePPnSpwxmRQ8W0LKUKOx5eFHct4nw62i0VQqLTsfCaTsW6lL2pvrMdL1NyCxCpkodrBhNXyrKnEL1F5RB5cvdTK2qlrhjNA8ykzcb0eQ5XzvWq/qEN2JtAAjIgPidgoGoezPuNTZVnRda1JAK0CFDfUPmKLYhIWkpVcEUhY3DuYR2W1FPTx/OtX6XqeNh7grAe4QXmadZUgFMmSmdjTdkWehwaVxq5E86zR/MitWpUSd4tNTYfMSDammpYNuEsbFZcGa24iLioxmCRuaUcv4hcKdKjPQ8x68/nXGIxp1TP686EdPzlBBjGOY7MY1C7JN+lTk0lsZ6hsbX60PzXjoge0Ej9etN1aS2zxiAssROo74vNW2/aUPKl3MeNgJCB6/qwrNs140BJ094+NLOPztx3dRA6f0rTq+novLcxVr2PUd8++kJY9lYJ/5A+Z51SwX0nkWda9UKPyVSEVHnXQbNNvpqnHIlFudejNbwXHuFc3c0HosEfEWo0xi0OCUKSodUkH5VhVdNPKSZSopPgSPlSjfT1/xMOurbyJvKV+NfQocxFY9geM8U3s5qHRY1fHejuC+lBX+q0D4pP4H86A2isXqGGpQ9zRtQ616kv8A+T2P9tz3D869Q/w1nxL+vX8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55725"/>
            <a:ext cx="28479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1.bp.blogspot.com/-ASG6Ftt915E/UKBH133hnEI/AAAAAAAAEmQ/bLalKdsgsdg/s1600/why-use-a-travel-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30" y="2209800"/>
            <a:ext cx="4500502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4. </a:t>
            </a:r>
            <a:r>
              <a:rPr lang="en-US" sz="6600" b="1" dirty="0" err="1" smtClean="0"/>
              <a:t>Buscar</a:t>
            </a:r>
            <a:r>
              <a:rPr lang="en-US" sz="6600" b="1" dirty="0" smtClean="0"/>
              <a:t> un </a:t>
            </a:r>
            <a:r>
              <a:rPr lang="en-US" sz="6600" b="1" dirty="0" err="1" smtClean="0"/>
              <a:t>destino</a:t>
            </a:r>
            <a:endParaRPr lang="en-US" sz="6600" b="1" dirty="0"/>
          </a:p>
        </p:txBody>
      </p:sp>
      <p:sp>
        <p:nvSpPr>
          <p:cNvPr id="5" name="AutoShape 2" descr="data:image/jpeg;base64,/9j/4AAQSkZJRgABAQAAAQABAAD/2wCEAAkGBxQQEhQUEBQUFBQUFxQQFRUUFBAWFRQVFBQWFhQUFBQYHSggGBolHRQUITEhJSkrLi4uFx8zODMsNygtLisBCgoKDg0OGhAQGywkICQsLCwsLSwsLCwsLCwsLC0sLC0sKywsLCwsLC0sLCw0LCwsLCwsLCwsLCwsLCwsLCwsLP/AABEIAKgBLAMBEQACEQEDEQH/xAAbAAEAAgMBAQAAAAAAAAAAAAAAAQIDBAUGB//EAEYQAAEDAQMGCgUKBgEFAAAAAAEAAgMRBBIhBQYTMUFRFiJSU2FxcpGTsRQ0gdHiIzIzQnOhsrPC0iRigqPh8EMVRGPB8f/EABoBAQADAQEBAAAAAAAAAAAAAAABAgQDBQb/xAA5EQACAQIDBQYEBgEDBQAAAAAAAQIDEQQTIRIxMlFxBUFhgaHBFCIzkRVSsdHh8GIjQvEGQ7LC0v/aAAwDAQACEQMRAD8A6q9I+bCAhASgCAhASEAQAoCEBKAICEBKAICEBIQBAQUACAlACgIQEoAgIQEoAgIQEhAEAKAjrQEoAgIQEoAgFEAQBAEAogAQBAEAQAoAgCAIAgCAIAgCABACgCAIAgCAIAgCAIAEAQBAEAKAIAgCAIAgCAIAgCAIAgKvfRCUjs5NzZmmF550Ldl5pLj/AE1FB149Cw1sdCm7LVm2lgpyV3obnAt3Pjwj+9cfxJfl9Tr+H/5en8kcC3c+PCP70/El+X1J/D/8vT+SeBbufHhH96fiS/L6j8P/AMvT+TX4KOvOGmHFIH0e9odyulaKOLzU2l32ONXCZbSuTwTdzw8P4l0znyOeSuYGabueHh/Emc7bhkLmV4KO57+2f3KM98i2RHn/AH7kjNR3Pf2/iU5z5EZC5luCTufHh/EpznyIyVzKHNV3Pf2/iVc98ifh1zLNzTdz48M/uVlWv3EZC5kcFHc8PD+JRn62sTkLmSc03c8PDP7kdZ8iMlcxwSdzw8P4lOc+QyVzAzTdzw8P4lGc+QyVzHBN3Pjw/iU5vgMlcyeCTufHhn9yZr5DJXMgZpu54eGf3JmvkMlcxwTdzw8M/uR1XyGSuYGaTueHhn9yhVnyGSuZPBJ3Pjw/iU5vgMlcxwSdz48M/uTN8BkrmOCTufHh/Emb4DJXMg5pu58eH8SZvgMlcyeCTufHh/Emb4DJXMh2abh/z/2/iTN8CHRS7zSylkR8DC8PDw35wu3SBqqMTVWVS5V0+Rzo3VXU4tFkICAIAgFUAQAlAbGTsnS2g0ibgMC84Mb1naegYrjWrwpK8md6VCdR6Hssj5vR2ejj8pJy3DV2G/V69fSvHr4ydTRaI9ajhoU9d7OwsZpCAIAgND68naH5bF6OC4JdfZGPFcS6e7LraZA4oSVQABASgIJQEuQBRYBqkElAVQE0QEOQDUgLAoCGoQSEJJQgrVCRRAAgKS6kREtxyc4D/DTfZu8lZbyh4mxOwWlGaRtKSgQBAEBCAmqArIcEJR9AzYP8LD2f1FfO4v60j3sN9KPQ6iznclAEAQBAaAHHk7Q/LYvRwPBLr7Ix4viXT3ZYraZCCEJFEBKAqUBYhAVJQEICzCgJcgIQFkBRxQFmhAQTRAQAgLUQByEEUQkkICKoCkmpERLccnOL1af7N3kpW8oeHsAwWpGaZuKSgqgCAIAgCApNqRko+g5reqQ9n9RXzuK+tI9/D/Sj0Oqs52CAIAgCA0B8+TtD8ti9HA8EuvsjHi+JdPdlitplJQgiiEkOQABAWchBjQkUQFmj3oC1UBCAFAVQFwhBjcUJLtQEoCChBKEkICqAiQYIisjkZxerTfZu8lJU8RYNQWmJmkbasUCAIAgCAICk2pGSj6Bmt6pD2f1FfO4r60j38P8ASj0Oss52CAIAgCA49olIkkodrd3NtXp4Dgl19kebjpNTjbl7spp3b/JbbGLblzGmdv8AJLEbchp3b/uCWG3IGZ2/ySxO3LmBO7f5JYZkuY07t/klhty5kaU7/JLDbkNMd/klkNuROndv8ksNuXMCZ2/ySwzJcyTM7ee5NCXKaV2V9IJqKg01ji1FdVRsUJp6FpKrFKUk0nu039CG2nEgOFW0vAFtW1FReGzDHFLxLOnXSjLZdpbtN/TmZBK84ip9n+EVmUkqsd6a8immO/yU2K5kuZOmdv8AJLDblzGmdv8AuCWI25DTO3+SWJ25cxp3b/JLDblzGndv8ksNuRGlO/ySw25cwZTv+4JYjbZzsvvPo03Yd5KbExk7njrBqC7xKSNtWOYQBAEBFUBKApNqRko+g5reqQ9n9RXzuK+tI9/D/Sj0Oqs52CAIAgCA4lr+lk62/gavTwHBLr7I8ztDjj092Y1uMAQBAEAQEOcACSQAMSSQAOkk6lDaW8vCnOpLZgm3yWpqQZVheJCyVrmxC89zaljRQk8cC6cGk0BJXNVoO9nuN0+ycXT2FOFnJ2Se+/TuXUw5MyhLOWPEIZZ3gua90o0pbQ3XaINoKmmF7aqQqVJtNR09TTjMBg8LGVOVVuqu5R+W/K7NGdk7rS2F1qc1pjdOWwxRMLW3rrAHuDjWtcTu1Lm1Uc9ly+xvjUwVPBvE08On82yttt3dtXa/p6lqkWyCESSGOzQy2mR0j3OLjI4tZpHHWW4uG4Ja1VRvoldl4zdTs+pW2UpVZRhFRVrJcuutzhZNtjrPMy2zEiG2mUPG2MXiYK018VopuF5cYNwkqr3M9XFYeji6E+z6XHRUbfbX+fGxuWXKoslj077ontkkk7WuPFvSu4pd/wCNrbjj1gbVaFTLpbXfLUyYjAfH9oKhFPKoxUXbw7l4svmrDFftxvtliOhEkrsWyERPfO91dhc5xpuU0Ix+dvVaeY7bq4hLCxgtmd5WX5dUoryRGR8iWVsT7XNE0AudamAX26KFuLGBrTQmgJ6ahIUaai6kl4lcZ2rjJYmGCoS1soybs7ye97u70M1iylOGxt+farYX2oNkc4xWaE/MJGsNApgKEknaADNOc0rLilr0RXGYPCzlKctKNBKGnFOXfr/fc2Ta7TZ54GTvjmjncYqtj0b430qMA4hzfv6tt9qpCSU3dMxfC4DG4arUw0JQlTV9XdNfub4ytGbQbML2kDNKcBdAqOLWtb1CDSlKHXsXbNW3sHmPsussF8Y7bN7W7+vQ3g4GtCDTA0Oo0rQ7sF0ujz3CSSk07Pd4kqSoQBAEBoZf9Wm7DvJCY7zx9gOC0RKzNtSUCA27RkyaPF0bqbxxh3tqFVVIvcztOhUhviaiscRRAEBSbUjJR9BzW9Uh7P6ivncV9aR7+H+lHoblvtrIGF8hNBQYCpJOoALLOagrs0Qg5OyPJZUzveQdEBE3lPoXe5v3rFLFTm9mmvd/b/k1xw0Yq83+xpZNztmaK32zN2h1Kj+oYj2pKpXou1RfdWCp0aqvB/Y9bkTLzLVUAFrwLxaaHDVVp2rTSrxqbjPVounvOsuxyOJa/pZOtv4Gr08BwS6+yPM7Q449PdmNbjAEAQFJ5QxrnO1Na556mgk+SiTsrs6UaUqtSNOO9uxxLRlW1Oj0tns7LgF8aaT5RzAKlwYzBuGOLq9CzSq1GtqK0Pfo9mdnwq5GIrNzenyrRPq17Grl+f0qGxjR1dLOxwiceKXRh7XMeaYsqaVpqxpsVKssyMbrvNvZWH+CxGIan8sY8VtbPXdzt6nUfaRHE9tsdCcKOihbI4MifRgaWYvIxON0Dcr7ajFqpbojB8JUrYiFTBKatrt1Ha8lro/Y5WQrLo7RJLEZY7HowKT3o2OlJHGjY8CjQ0fOIrUkVK50tKjktI+Oh6Hak5VMFGhUipV7/wCz5ml4tX1fI3rLK30mWYOEoeyOKLQsmko1tXPvSBlwVdSnG3rpGazHLfysY8RhprAU8PwtNuW21HV7rK+0/HQxusBe61HRT/xQbGXOfZY7rGNuBrKPkOIJqS3bqVHTlJy0evQ0LGYejHDxzYf6V3ZKcryfe9IrTqZLVk58sIgfBBomhjWj0ma8BGAGkFsGugpr2lXlTnKOxZW6/wAGejj8LQxMsTGrNyle/wAitr1mZYrC9sjZGxwB7YxAz5WejI26msFyjdWulUVKad7Ll3lavaOGqUnSc6lnLadoxTb8XcwSWCW7O3QwkWhxfJdtUwJJpqvQEAUFKdJVcuorqy18f4O34jg5SpSzJJ01aN4J/pPeVyqx8sQils0zYg6MubA+zyB7IzXRULmuu4N1CvFCVVKUVFxdvCzJwEsPRryr068ZTadttSjZvv3Nepp222A2ltohe2KRsZgkitbJYQYy4vBa4gAG900w6waykszbjppaz0NWHw0lg5YTELai5bSlTalr0WvobMkE4/i5gyaWNrm2aCAOdG10nFLy44uJwqdVB1Us1L6ktX3WM9Ophb/AULwhJ3qSno2l3W7jlW5n/TprLIRpZXstIlIFXTTPa27q1i+5o6ulcprJlF9+v3PSw1SPa1CvSXywUo7PJRX8JnqMjZP0DDexlkcZpnVqXSO1iu4ahsw6VspU9lX73vPlO1Md8TVUY8EFsxS5Lv8AM311PMCAIAgNDL/q03Yd5ITHeePsAwWiJWRtqSgQHSs4Y3GzWp0R5E1WU6L2LD3Lg/8AKP2N8dNaVS3g/wC2M9pD6VtVnvA/80FA7tG7VjvbRRF/kl5MTT/7sPNf2xrtsMUn0NoYSdTJQY3dVTgSr5jXEjl8PCX05ro9Cs2Rp2a4nkb2i8O9tVZVYPvKSw1WO+L/AFNCeJwwumuwUNT1DWrNo5qLvax7/NppbZomuF1wbQg4EGpwIOpfPYr60j3aCapxTOJnnbL72wtPzRfdShxOrDqr3rycVJykoR1PSw0bJyZ4WCHSm+7aagGtGjYANmC+qweEjQpqKSvbV82fO4zFSqzbvp3I2ZLCPbvGsdRWqdOM1syV14mWFWUXeLszdyHbTBKyTkm6/pacHfdj7F8biaXwmKa7vZ/t7H1dCp8Th0+/3X99T6k01xGIOIWwyHFtf0snW38DV6eA4JdfZHmdoccenuzGtxgCAIDRy6f4aeurRSA+1pH/ALXKtwM9Hsm/xtK3M5TbTJPZmQ2VpN+Jsb538WONrmXXlu2R9KgBowJBquLlKUFCC8+R7Cw9DC4yWKxUktmTcYLWUn3dF1Nq2ZFilEDflXCzhzWXH3AbwaCXvGP1PqmuJVpUVKy10M2G7XrUXVnaKzGnrra17JR8+82bDktsIpEGwg0qImi86nLmcC53XgelXhRUd2nT9zNie1Z13epeb7tp6LpFWX6mwywxg3roLh9d9Xv9j31d96uqcVrYyT7QxE1s7Vlyj8q+ysYbXlZjX6NofNLzUQvvHa2M/qIVZ1Yx07+SOmG7Mr4iOZpGP5paLy735JmWLJ9ulxuwWdv85dM+nU261p71zdSo9yS9T0I4DBU+OUpvwtFet2/Q2W5rzmpdbZMdjIbOAOqrSe9Ref5vRHTYwataivOUtfUqc2bQ3Fltc7cJYYKe0saD96hOov8Ad6ImUMDLfRt0lL3bRqT+k2f1iIPZtkgvGnSYTU01aiSa6ldVpLiX2/Yz1Oy6NRXw89fyyt/5Ky+6S8TZs87ZGh7HBzXCoc01BHQV3TTV0eLUpTpTcJqzW9MmaJr2lr2tc062uAc09YOCiUVJWaLUa1SjLapycXzTseayjm++zh0uTnuicKvdBUuikpibrHVAd0ewXVlnQcPmpO3gfT4LtmnjGsP2jFST0UrWa62/VedzLm7liK33HSMZp4flBroK0aZI640rdwNacVWpVI1bbS1Rx7UwGI7LUlRk8qej/Z+uvU9GtR8yEAQBAEBoZf8AVpuw7yQmO88fYNQXeJEjbVjmEAIQFrPK6I1ie5h/lJA9o1FVlBS3nSFWcOFm27K0jvpGQS9L4m1PWRRUyuTZ2+Kb4op+RePKrW/9uG/ZTzRfcMFV0nz9DosVH8tujaNyz5zBhaXNnujWDK14AOFcW1NOtUlRZ2hjI31v97nqbDaNMwSR0uOqW1qDSp1imG1edUr7EnFrcehFqSujQyzlV1lLQ5l4PrQtIAqDqPF6lnq4+NNcLO9Klmd58+s3FJacCCRStduGPUvbw1ZVaUZrvR87iqTp1ZRfczZc5aDOWsdkMj2xjW9wHVXWT1DyXxmPq/E4tpblp5Lf7n1uDpfD4ZX3vV9Xu9j6jFGGtDW4BoDR1AUC0mc41r+lk62/gavTwHBLr7I8ztDjj092Y1uMAQBAQ5oIoQCDrBAIPWCoaT0ZeE5QltRdnzQIrrSxG095KkqEBoaOS1yughcY42U08w+cKiuiiOx1NbtmzGtM9Sbb2Y+bPdwGDp06axFdXvwx7n/lLw5Lv3vTf6rJeS4rMwMhYGjbvcdrnHWT0qsYqKsjRWrTqy2pu5kyjb47PG6SZ11jRUmhPcBiT0BG0ldkUqU6slCCu2XsdpbK0PbWhqKOa5pBaSCC1wBBqCidyJwcHZ/uaeUMuRQgVJcS8xBrBU32i8WuJo1hugnjEYKHJI6U8NUnu00vry3dXryuasOX2yWjQBlRV8b3EjB4MwDblMQRA8k1wvM11wjbu7HR4RwpZt+TXTT/AOlbo+WvKtll9GtV1mEc4fJTdI26b39QLq/Zg6ySb03sy2eZj7QhnYfNfFFpeTv+jtbrbckYssZVjsrL8p14NbtedwHmdi61Kigrs8/s/s+rjauxTWi3vkv7uODbc6jK0x2NhdK5tC8g3W1GJjbiXEbK0A6VmliHJbMd59BQ7Cp4epn4mVoJ3UV102np6egzLzafZnOlmwcW6NrAa3WktJc47+KKDZjXHVOHoOL2pFP+oO2qWJprD0dVe7fTcl7s9Yth8mEAQBAEBoZf9Wm7DvJCY7zx9g1Bd4lZG2rFAgCAICKoCUBSbUjJR9BzW9Uh7P6ivncV9aR7+H+lHoZst5N9JiLK3XVDmu10I/xULHVpqpHZZppz2JXPC5RyDPDUvZfHKZxh7x3LLBYjDvapt+Xuv+TTJ0K6tNff9zVyfZJJTSJhcd41DrccB3q9TE4vE6Sen2X8+pWnh8Nh9Utfuz2GbmbroH6SVwLqEBrakNrrNdpph7Vehh8vVu7KVq+3otx6NaDgcS1/SydbfwNXp4Dgl19keZ2hxx6e7Ma3GAIAgCAIAgKvNATroCaKGTFXaRmzOjd6BE6K5pJW6YudW6XyGr3EDHaSscOG59ZjLRxMoS4Y6LotEiuXI47O1j7TPaXB0gjLmzvjIvA0LY4bt/GgoATQ1xokrLezph3Oq3GnCOivwp+sr2OVlKQPjJv2l8Mb4HyRWhssUjWySXGyQTXWvrg6rXE1FRxSQVR7u/zNNJOMt0VJqVnFpq6V7SV2vNWtv1KxTWpz49GxzgDotEzTNjjcwmOYvcHAOJcHuq9zsHNIaTWq8u4ONBRe0/G7s276q2mmllZJa3TaW7ds2ZryGmW0SXwIcW3S4PibIxzg94JNWyGhIvNwxN0UsqfNnKfaMbtQgra7+Ts7WXJro+Wrv0MkZIbDa7VKY6XhFclOJLdGBILx23o6k6zUE1VoxtJsz1sRKdCnDa3XuvPT0ehzbTavSbWXtNY4A6KtPnSOu1AP8oafbIRraVektqW1yMPaMlRw6ovik1Lolf8AV/pfvNbKeQLPaTemYXO36SUU6AA6gHQrzoQlvM2F7axeFWzSaS5bKNuwWJsDbkYoMdjQabiQBe24noV4QUdEZMXjJ4mSlO9+/W66pdxsK5kCAIAgCAIDQy/6tN2HeSEx3njrAcFoRWZuKSgQBAEAQBAUm1IyUfQM1vVIez+or53FfWke/h/pR6HWWc7BAQBTUgJQBAcS1/SydbfwNXp4Dgl19keZ2hxx6e7Ma3GAIAgCAIAgCA0slZS/6eTHMD6M5xdHLrEV4/Ryclo1A6qADWONkknTfh+h9PRrRx1NNP8A1UtV+a3eub5rffXdu7WVclstkbzG9tXxmG+Wh9wE1qyhBY6tDr+qKjBRKO0Xw9d0JLaW53tuv15oWbIz5NG+2y6V0d14jYA2Fsjfr0+c8g6i402gApsX4i08RGO1GjGyfe9ZW5cl5dLs7auYzQyllmCzis0jW7KVFSdgA3qrklvO1LD1Kr+RHnbblOa2C7GH2eE63OFJpB/I0/M63CuvA4ETGEp+C9StXFUMJorTn4cK6vv6L770ZLNZ2xtDGC61ooAP9xPTtWlJJWR8/VqzqzdSbu3vZlUnMIAgCAIAgCAIDQy/6tN2HeSEx3nj7DqWiJWRthSUCAIAgCAICk2pGSj6Dmt6pD2f1FfO4r60j38P9KPQ6qznYIAgCAIDh21wEslTtb+Bq9PAcEuvsjy+0OOPT3ZivjeO8LcYLi+N47wguL43jvCC4vjeO8ILi+N47whNxfG8d4Qi4vjeO8ILoF43jvCE3OeclRA3oi6F2OMMhYMTWtz5temi5OjF+HQ9Kn2viYK0mpL/ACV/Xf6lmQzjVbpz2vRye+4q5H+T9DR+Mp76MPLaX/sV9Cc76W12iQckyRtb3MaD96Kgu9tlZ9tTt8lOEfFJt+rf6GWzWCGN15jWB+q+eM/qvuqae1dI04xd0jDWx1etHZqTbXLcvstDbvjeO8K5kuL43jvCC6F8bx3hBdC+N47wguL43jvCC4vjeO8ILi+N47wguL43jvCC4vjeO8ILi+N47wguaGXnj0abEfMdtG5C0XqeRsGoLvEiRtqxzCAIAgCAICk2pGSj6Dmt6pD2f1FfO4r60j38P9KPQ6qznYIAgCAIDn0F+SvKH5bF6OB4JdfZGPF8S6e7JcBuHctpksTdG4dyCxIYNw7kFirmjcO5BYljBuHcgsHNG4fcgsUuDcEFkXDRuHcgsRdG4dwQWAaNw7kJsSGjcO5CLBzRuHcgsVDRuHcgsjJdG4dwQWMZYNw7kFkSxo3DuQWRJaNw7ggsVujcEFi10bh3ILE3BuHcEFjGGjcEFiZWCmoKSJI4+cQHo032bvJSt5VHibDqWmJmkbakoEAqgFUBFEBNUBSY4IyUfQM1/VIez+or53FfWke/h/pR6HWWc7BAEAQBAaA+fJ2h+WxejgeCXX2RjxfEunuwVtMpYBASgKlCCwQkh6EEBCSSgKoCwCAlCCHISAgJQgqEJCAFAEBaiAIQVahJE2pSVZxs4vVp/s3eSd5U8RYNS1RM0zcqpKCqAIAgCABAVeMEJR2s285xBdhtGEYwZJya7H9HTs2715WLwjk3OHmv2PUwuJSShI9y01FRiDiCNRG8Lyj0SUAqgFUBKA59ePJ2h+WxejgeCXX2RjxfEunuyQtplL1QghzkBUFCSzSgBKEFaoSVaUBbagLoCCUIK1Qkm9igLAoQUKElEBclAWCEEoCpKEkE4ICJTgpKs4+cbv4absO8lF0miEeJsGoLVEzSNsKxzCAIAgCAIAUBiliDgoaLJm9kDOB9jIY+r4N31o+lnR/KsGJwaqfNHR/qb8Pitn5Zbv0PodktTJWB8bg5rsQR/uB6F48ouLsz1E01dGZVJCAIDmvd8pJ2h+WxejgeCXX2RixfEunuy7QtpmMgQFXhAVAQFQf/AKhBlAQFXISVBUAkNUgsP96UIJIQkoEAKAshDKlAQhJIUAvVLiwUkFKISSUBWQ4IiJbjk5xeqzdh3kpKI8TYRgtSM0jaUlAgCAIBVAEAQBAUfHVCUxYLbNZS4wOoHa2kVaTvu7+lZq2GhV4jVRxEqe42jndbd8fh/wCVw/D6Xj/fI7/Gz8COF1t5Ufh/5T4Cl4/3yHxs/AcLrbyo/D/yn4fS8R8bPwMRzltlSax1dQn5PcAN/QF1p4WNNWjc5zxLnvI4TWzlM6rgXTLKZpYZz2zlR+GPemUM0nhRbOVH4Y96ZYzSpzntnKj8Me9MsZo4S2zfH4Y96ZYzSRnPbB9aPwx70yxmkOzmtm0x+GPemUhmkcJLXvj8MKMlE5xPCW2b4/DHvU5SIzSTnPbN8fhj3pljNAzotnKj8Me9MsZpHCa2cpnhhRk672TneAOc1s5Ufhj3qcsjNAzntnKj8Me9MsZoOc1s5Ufhj3pleIzfAcJrZyo/DHvTLGaSM57YNsfhj3ploZo4UW3lR+GPemUhmkjOe2cqPwx70yxmFeE1s5Ufhj3plDNJOc9s3x+GPemUhmkOzlth+tH4Y96ZYdQ17ZlG0Wht2V4u6y1rQ0Gmqu9WULFHULQtoF1RxbMqFQgCAIBRAEAQCiAICKICLqE3FwILk3ehBci6guLgQXJuoLi6guRcCC5N1BcXehBci4guLiC5N3oQXIuoLi4EFybvQguLqC5FwILi6guTd6EFyLgQXF1Bcm70ILkXUFxcCC5N3oQXFEFxRCCUAQEoCEAQBAEAQBAEAQAoAgCAIAEAKAlAQgCABACgCAIAgAQBAEAQBAAgCAIAgBQBAEAQBAE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27225"/>
            <a:ext cx="71532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blog.disneygeek.com/wp-content/uploads/2011/03/destination_disney-300x1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04905"/>
            <a:ext cx="6757060" cy="37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5. </a:t>
            </a:r>
            <a:r>
              <a:rPr lang="en-US" sz="6000" b="1" dirty="0" err="1" smtClean="0"/>
              <a:t>Preparar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maletas</a:t>
            </a:r>
            <a:endParaRPr lang="en-US" sz="6000" b="1" dirty="0"/>
          </a:p>
        </p:txBody>
      </p:sp>
      <p:sp>
        <p:nvSpPr>
          <p:cNvPr id="4" name="AutoShape 2" descr="data:image/jpeg;base64,/9j/4AAQSkZJRgABAQAAAQABAAD/2wCEAAkGBhQSERQUEhQVFBQWGBwXGBcYGBoXHBgcFxgVGRcZGBoXICYeGRwjGhcUHy8gIycpLCwsFx8xNTAqNSYrLCkBCQoKDgwOGg8PGiwkHyQsLCwsKSwsLCwsKiwsLCwsLCwsLCwsKSwsLCwpLCwpKSwsLCwpLCwsKSwsLCwpLCwpLP/AABEIAOEA4QMBIgACEQEDEQH/xAAcAAABBQEBAQAAAAAAAAAAAAAFAAIDBAYBBwj/xABFEAABAgQDBQUECQIEBQUBAAABAgMABBEhBRIxBkFRYXETIjKB8EKRobEHI1JicoLB0eEUMxVzkvEkQ7LC0hZToqPiY//EABkBAAMBAQEAAAAAAAAAAAAAAAECAwAEBf/EAC8RAAICAgEDAwIFAwUAAAAAAAABAhEDITESIkEEMlETcWGRsdHwgcHhFCMzQlL/2gAMAwEAAhEDEQA/AMOBDiYpiaAiVuZB5GKBJoY6ugMPiJ0WgmNFhy0LaSsJSDShsLEW/mJhMC4r15aevOM9gs3lUps6KuOo/j5QXzjUDUUPMcIWibdFtb9CdbVNOlOPKI1T1CmlaHfw9WiurNXNa3MG3X1pDSrnQUIt+lPKDQHImxcdq3mHiRfy3/ofKAjbsF0V33+APoQHmmMiynzHQ6QyDFjTifZKJcaDzZFk03jiRQ3HA7op466lTilMsdmiopTwqBF8yPZNeEXUuRMKEQasYk2H+kN3DlUFXZUnvsk3bJ1U2Tp8jvvePeMGxpmbaS9LrC0K3jUHelQ1SocDHzfPYWQc7eu9PHjT9o7s1tS/IO9rLGgP9xpXhWBuUPkdRCVQGj6gbSYcuAOyO2bGIMdoycqhQONm6kE8aapO5W/kbQVcZrvNeFaD4RkB6OumgteBxr5mHOzCqlGVQ474kwxQLhvdIrTeK2/QwWIF2EBCAIa4u0cdc0iB5UAfgS3IkQq0VSqJkm0ZgQlrhJN4Yo3hNwPAfJKpURrXCJiJRjIzHZoc0ogxXJiw2awzFRa7eORFQwoS2UPlpJrDCaQ1KrxIsRhy7KzG48KiJlGBstdQ5H3Df8YIExRAZWWSCCNQY0TRCgDuMAHU2i3gMzdSD1H6iMTmrC9haiSNP2jucG2nC3COlkV0138/fHSg8hb48RGJ0MS7pqfLlWKuKN1AO9Py3+6LKk8VbqEfqOBjiABvJjBugMDD0OUjs2xkWRu1HQ6REpQAqbdYJUt0EUJ3Cc/eR4tx0r1iaQlnX15JdtSzvNLDrWyfMiNphH0eJsqbcKyfYQaAdV6n8oT1huTHnWDY09IzAeZOR1FloOih7SVDek/yN0fReyO0zU/LpeaVTctBuUKpdJ48Qd4jzPar6NwUFUuumW6UL9kbwF60PA1pxjM/R1tGvD8QSlyzbig28k6XNlj8JNajdXjCNOIr2fQUy8EVWrQW6k2AHUxKxlSO7QVNSeJ3knedYFv4VNLdotLXZoGZtSVG7hzJqtKtwFKW1rD25CaqMzaBbxJdqa80qSK9awtipMKLXeInlXis8JgAfVZ+igD8CYqzE24NWlinFPyIrGiZsvE3iwlVozj2OlAqptQHO1PM2i5h+0LTo7igTvSCkqHkkm0GXAIvYUVrHG1xQXiyK+IevlErM6k77wPAb2XM0RLjinREKnaQUZktYmbMVEuA9YstKgyMifNChmaFExz5XVEyHMutxEQpoY6OB8oxQlIymu7cYuS3fUB7/nA/tSElNP4jiXSmigaEG3xr65wQGrbkEbwD1vFfEMNS3lcbGVQGam4pB56WgextMoUqkE8Rb4EGkJ7ElOgg2B1uTXqT8gIKAFlT6aWr7v3iD/EAN3vVAw0pcn3xGpxI3U67+g1g0wUgkvGgNEp+JiFeMucUoHQV8hEWHYc/Mqow2VcVHQdVHup+J5Rs8F+jZCe/MKLytciahPmfEse4coKi2bRkZJmYmlZWUKcItmOieNT4U+rRr8G+jZI700suK+witPNXiVzCQIIYjtnKyg7Nujik2CGgMo6qFkEbxeM85iE/iFQgFtneE1SAPvL8S/KKUkA0WJ7VSskOzRlURo01Sg6kWTzr3t8ZmYxSexFRDSS219yoFvtL1UeQ1ppYRbRs9IyQzTjgWvUJToegFyfxUEOTj85Nikiz2LIt2yqIBG657oIp7NTBAaF/H25KXS3MOl10JsR3lq68Op3UjzqSQzPTuZ5wSjNznIKritEjQAknU0HnrucA2Pba+sWn+reVdTjg+qB35QsVV1oa8os45gcutSnnglboTRKUgJRa4qgeM7r7t0BxcjB4/TfhqVZM7pCbZw2Sk03i4NPKNVge1kpOCss+26fsg0UOqFUUPdHgGKNvgg9isNlaSQEUSE0poBYae6KLUk0453T2SxdK2rEEm1h/B5xGl4Y9M+pIUeKYP9IWIyAAmQJ+XHtp/upHEnU/mB6x6bsxttKYgmsu6Cql21d1aeqd45iogUAMOyaFeJCVdUg/MRTXs5LG5YZrx7NPzpBKFGMDV4A0fZpECtmGtwp0/iDMKMCkA3Nnj7KyPOvzii9gEwm6Fg8iKxqoUZaA4pmFclJtJ/tpPmR7rRZl8TcTZ5hwD7QAUB/pNfhGxpDS2OEFuwKFGY/xZr7fwV+0KNL/AE6eEKFGo+RiSBQjpHEpqDwHwP8AMSdioWiRLJ3nyg0UGBpXL11iRDG8msS6axGqZA5fP3Q1IA8oG+OKmAOXz8hFrDMEfmTVpOVG9xVh7zr0SD5RssI2El2u86e2WLnNRKRzyqPe/MYZJsBjMLwd+aP1KDTetVkj8xt5Cp5RtMH+jppuinyXla08KLa76rpwJA5RLiW3csyMrX16haiO6gcO/wCyRwAMAHZmexGoPcZNyBVCDTeo6rMMkhTTYltrKywyN0dUmwQ1QJT1PhHMXIgAp6exI0H1TNdE1SnzOq+e7lEDaZKUISKzb/soQKivCgqD5VME1YdPzdA8sSbR0aQMzpHNKTb85HSDZiopnD5D+8rt3R7CaGh5Ut76mLgnsRnEjs0pkWDYLXULI+6B31flAEHsF2PYlaFtACx/zV0cd8ie63+UQ+f2haZNu8s6m6j5m5pBrW9G5B2E7AstHO4C+5qXH7iu8paH/eTGhW8gUsXCNKioH4UjupjJze1JN0fWWsb0N6UCeI+97oYZtxxLdMyyUiqUmuW4BJH2QToNBujnl6iK9isvHB5k6Ds9ia1GinQ2ngnvrPu7qfeYpCZy/wBsFPFSjVZ6qOnlSCWGbLJKwHXCofc7o95rz4QZxvZeUelXGkNpbcy9xypJChdNSTpUCojnc55HTZRSx4+FZlWZ1JITmBWdwOYnyFTDpj6OjMKDiD2LmpoMwUK6lIoEq5kisbLZ+Ql2mwhpCRYbtab1faPXytButo64enUNtnFk9W8ipIysjsEEgZnFFQ3k0POyd35jAbHPopqrtZZfZvC4W33VV4kCgJ5i/OLOPT2Jsrzk50g27FIynktCu8PMkcDBORL86yC+8WK6ttJGn3lLqTXgKDrrFqbXBG6a7jOYf9J09h5DeJMmYaFg+iyh+LcT1p1MelbO7YSs8nNLOpWd6D3Vp6oN/MVHOPMdsdmVyrXa9oHGioJNU5VDNpUCxBIpanSAGF7DmYY/qpZamHULKQpJomoCSDYgoPepUUFuMR6bdHQ2lHqs+hoUeLYT9K05IKDWJtqdRWgeTTN57lnkcqo9UwDaRidb7SWdQ6N40Un8STdPyhWqDYVhQ3NCzQDDoUcCo7GMKFChRjHyfDVrp6+Q3xyXaceVkZQVq5DTnyHM0jV4N9H3tzBKzqUJrlH4lC6uiaDrDpN8BMzh+FvTKqMorSxWdE9ToOlzyjZYNsE01Rb5Ditars2KddeqrchFrFdpmJMdmgBxYAyoboEoP3qWHTWM7km8QXR1XZt3WECqUDfYb+phkkAM4nt0y33JdHauC3/8xwoRQk/h98CV4XPT15hSg3uSrupA5J39TEuCONtVTLNKmpjeUjutj7yz3UwTTgD0wazbxUneyyopb6LdPi6IB6w3IAZKsSrKw2y2ubmR7CMq0jmSLJA4wVOz0xNU/qXQhvfLy9Lclunug/6oIsONNJ7JlKab0NjI2Oa1arPNRPSHv4oAKFauQQAAnoSK/CnKEnkjD3P+hSOOU+C5hmCMywo0hLVqEo8Z/G6rvnyoImE4EKokWUK23lOt+JTU/ljNyONKK1tujvAZkqGi09KgVHKxhTs/mIp3VDQhQNN2n8xNeqxrQ/8Ap5ke1O1Bbs2qubTj0PAwGlmlEd6uY3J1ryHIQCfWTN0Xu71dyq6ECD81NBAAFoh6nK5dq4K4IV3MpYmQghSTlsagaE2pX4x2SmCi4UBmoUipsReorpvgnKbFTs4k9lLqCT7bn1afeuhPkDGtwL6FllFJt0I07rVF2vUVUKDde8SjBtDynFMq4XjaKoUvukeIk8j9oWvz4QfXLPTra0sEI7pCVqrqRY2FaQfwz6O5Fin1XakaKeJcIpcUB7ovyg+VZbAADkKRVY3dtnNKSfB5iJ1xlxLT47F86CtUrpqptWi02rTUbwDGhkceGjlvvDT+PP3mCm0mGImWlNuCx0IsUkeFSTuUDcGPMJbFXZdxbEz3lNmnaAeJJ8KiOY/WPQx5OvTPLzYvp90eD01wBQ4iK/8ATlOkZvDcVpTs1Ajhu6J4dDbpGhksUS5Y2O8G3r5RamiSkpAP6Q5ZT0ioCoyKS4R9pKag+6ub8sBvot2gS0pUstQCXDmbP36UUn8wApzHOPQFyQUDWhB3HSMDi30auB4GWKeyUakKVQt/+SeG8ac4jOO7R14prpcJfmbXGNmmZhJBABIpoCk8lJNqR5hjH0evybnbyS1MLFxRRCTySv2R91VRzGkeqYTJLbZSh53tVpsV0pXhXjTibmLSlClCag6gwWrEUnEwWzH00qQsS+KtlpwW7YJoOq0Dd95NuUeqSsyh1CVtqStChVKkkEHoRHiG2LrAmly60B1oJSSDqhShU5SLpNMptxgdhS5uQUXcNeLrRuqXXcn8ui+qaKiMoUdMZdSPoQo8+v7xytP5/eMZsV9KsvP0bX/w8zp2ajZR+4o7/umh6xt4mONr098KO5YUYx5Dh+GtsoytpCU7+Z4qOqj1jKbRYjOLccabUWm065apqm1yvhQ6Wge5tW4gd2bzclBCz8RWL7W0ky+ypkIlylSaOvraCjeqrAmlaCwCbU3aw6yKXAXGivguA1bStpAdUFElZUENilKDMrXicoMHBgPbUU+72yB7CKssfmUe+55U8oGyS5aSb7qlPrXQ97wlVLURoNd9YmfcW6Ap9ZodG02A4V4wZTjBdwYwcnSDX+JsoSG0UXTRttOVA6JTY9TWIJhp901eV2DY9mvePkNIGt4pkGVtIRzGvv8A2jjswpdAakmwGpPSOWfqm9RR1w9OluRNNMsUoEJoN5FSepglg2wynhmVVhsiqTc150zCgoDGl2N2PQ3lemgFOapQaZUc/vK+A57rbinVPvoTmyJWTmykiigFCgFSddBwjlkmtlOq30xPJplLku6tlxZJDlEnxDMAQE6E3BqCNbi9I1Tf0aTTySsLbaJultZObkFFIon486RvcK2Zl0OF2gW+RdSgapp9lKvDrrrz3QXyjcPPQRZQtWxHJ8HkD30UL7RDk5NIl202KkpUo3pYqNEJFbZiaR6js/sZKSoCm0BxZA+tXRauWU0okfhAggqlKKuDalLUO48R1itJYYlkEM1SgmoRUlI45K+Ecq05RRJIjJNsLl6GkxWZcJsekJb+UX3RRMk1QI2x2tMkhohouhxRSSKgJoKgWB7x0HSDDc0FJFQRUA0OoqK0POB0/jCGrrICKVqd1NfdHl+0m37jylIaC0NE0NLKUlPi/D0Gg1imODm9E5zUEen4hiLSUklxFBvzJ/Qxi8al5dSmZh1S6rQShpAGZxFe6pSjZtNc17mm7hge3JF83HQG58OvHnE6MeSUJamM47MZG30JC1JRUnI6gm6UkqopJCgDSihp1r08YNSbZyvI8icaQTmZgE5mkJlxwzLVbiokmp6AaaRTkdtlAlDlCoaHQiu8H1zh6JRC0qcamGH01GZDaylQFRT6pwBdK7xWMZim0fbKKC2lCCaV38LndFskoKKcWQjhbdNHseEbfN2C1GnE/wAW9aRp5bG2liqFgx87So7HN3yoU7gsQTwNTUXpcQbwLaeYSr6qWWTQk1JCQBqpVRYDWtYipxfu0N9Oa9u0e3u4kOIHx+A/iAM3tOpZUiUacmnR3SGxVKSftueBHvrygFsrIiddV/WPhywKZVIdYTTeVBYSt3WljTjqBHpOGstNIS002lpsaBAyhPG3XfrCvIl7UPHC/wDuzDYL9EZMwqZn3+0cWcymkpIRW2qq5iBSlgNBGwmtmJUJotlpCdApACFDmCNfOvOCf9TdSBY0sTuMA53GAJd3tLlsVv63XiO2dWkeX/SFhCEPhpYCXaBSXwCKo0TmA8SqinLKeUbP6LdtXlqVJThKnEJzNOmpK0pspKt5I4ngQdBXM7TOmZEqtRCHEhQSCCpagSMuRtPeVpUaC+saj6OdklMrDzoKVJQUpSTVXfPeUundCjwFabzuCyrhjriz0P8ArU8fgr9oUcpHYWgWYTENnGnD3kg8agfCPNggtF2VUSh2pLY9h0EmmQmySfK9t9/Wlr9/u538qRjdo8KbfGRxNQDUHQpPFJ1ETnkeNpj449Vo8sfdUZgJWCkotlIoUkbiDodI0Dc7UXuPlzETYlJdmAmdCnmBZuaRTtmeAX9tPJVuBSYD4nhzsrlXmS8wvwPI8KuRGqFfdMTnH6ndEvjmoaZusI2EddKCtQaSu6aiqjao7o0qOJEbjB9jGGKlSlrWRTOrKMv4QBQV8+EY/wCjvbztgJZw98WbUrekA2O8qAFuPlfeKfUaBwVpqq1CONBUg/KJqKXKOj3cMutNNp8OZR41/Ww90TKmvIe/5xSlZmoIJzFNieI3H3fEGJe0OouPWsUT+BXAe+whwCvepcGpqnmDbKekOatqoqOlTTd0Ait2aTcHKY45MJQO8QKb4wa8F4OxE5MpTetIGomVvD6od37aqhPlvV5R1vDyk5+0zL3FSapT0TX46wVsSXTHn8go2VKIOWnPeR0/eJHcx3CkCmtocqw2+A2s+E+wv8J3HkYvLdryiji48nM5dQN2h2cRNMKazFvNTvJANKHgbHhujxvaLZCYkhmcRnbuA6g5k62KhSqLble+Pce0AufOIHFIUDQ5kkGoIqCDYg8YeGVw4JygpHz024CdVC/Wg+F6xcYdBpVQIuaHj7WvEUv+0Gdt9llSz4XLpWtleZWVNVZDSrld+UpvU6UI3RnZ3Hw6wywGmkdnmq4nxrzfaPQC0d0Mt7Ryyx+CyZ5LWYhlLpKClCl1+qKvbRlINfhB7H19qzKPgghcshtSgrRxklpZ5+EE/iEZlJqFipItcjnap9i37Rdw+dcZSpvKHWVUWWyMlFBIGdChdBKbE0IUKVBsQ9d3UL4ogdlLgLQhdBW4yG4rqKEm/nGl2NnWmg6y62S3MJyrzXAArTXVJqa8LUrFaXmZU+IPtZ/ZBZcGulSpBF95pCdxaQRVSlzYHhqlpsgdaPVuK8NYMvp13foKutvR6hgqeyTl7RbrRugLOcpto24e+E8lFVuESMyDomy4l8f06iVKaUmqkqJFAggCidbKJ5RmNl9o23EhMu6XkDu5VIKHEGle8mpBSRWhBI1BpEuJ7aEuFmWSXnjbI3ond9Y5okDgPeI4m4p6OlJs0mLYqG1Ba1JSlIqpRNALml95pS2sZFucfnFK/pgWmFG8w4m6hUmjKD/1H3jSJpLZcuKDs8sPLF0tCzTfRPtnmfjrBrEsValkZ3lhCdAN55JSLnyjmnm8QOmOLzIbg2ANS9SgFS1eJxZzLWeaj8haNFgk2hfaBBCshCVEXANzlrxFq8KiMEFzc/8Aak5U7z/dcH/aD7usbvZzD0MsBttOVANhv3VJ4knfC413b5DN9ugr69WhQ2g9U/eFHQQMmtweXDrx5nWp4xitpZ9cu6pyhcYVQrp4miRQkfaQdeIPWNTNO118PDjXUctNdf1z2KPnOCaXT5bxpwjmz+0ri5IpWeQ6jMkhaFeY5gj9DAibwdcuFqlkhxlf92VVdKhxb4HgPdwirNYUtlRek+q2dyuJSP093CCeDbQIfTburHiQdR+49Gkcqbh3ROh1LTM1KYAlZ7aTeUjIa5FeJlQ3L4prbNTrSPU9j9ru1CWnxkfApTcumuUjXjThGQxLBc6w8yrsZgaLGiuSxvHq8DwQ8rs1ESk4LpqaNOkaKbV7Br5dNI6oSWT7/An/AB+D1t+XLbqXU1KT3Vp5H2vyn4ExecAT3gQPlGOw3al5TfYvISy+kZVreVlbUSLUIrWoppB6UwxKqF5wP0AASn+2KbyK1WfxW5Qn4HTKca2x68RLlmQD98miB5+15ViaWwRNQp49svW4ogdE7+prBFD4IoLAWpp5CIXLaW5cf2MP0/JzyzN6WiVSorrdpzhofqIiW5SGJDJ6VS8goWKpPvSeI5+rwOwrEVtuGWfNVAVbX/7if/IfpyvcdmwNbRnNp5vOhPZn/iGznbAuSQRUU4EeVucUg77Xx+grXlGnm0BSSDfePK8CjiBAytoUsmwyjT8R0AHOB77Uw7lKlFIsVIbKc3MZjblYecPwvEmgVZA42E1Cguu7U8f94StjF6Vl15D24SsmtBqBWvdpS4v5xRxLZ6VfbCVMNVToEJ7M0HAooT0vF9U9fUKQrQxQee1vzSoH3RRa4BRgtpdkywgvNFa2/aCjUouLk+2N24i2sAmXbitACKaFVLU0PtdNKx6LiGPpCVZr1sRzNjbfXhvrGRncGQ0Qt5z+mapmSg95+5qEobtkFakLWR4hY0v048te4hPH8AdT4OUA1UVUCQnMTWlrXVwp+8WpnZ5CFhc2vszuYbGZ1yugUnRoHgrvfdg7g+GvOAiUa/omVavLqp9YOtFGhAPBOUczGpwLZdmWuhOZze6u6id9Ps+UQzeqXCKY8D5AeDbMPOIyZf6GVOrSLuu/5izf3+SRG0wzC22EZGUBtOppqab1KNz1MdW+EnKAVr+yNRzUdEjmfKsc7HN/dor7g8A61us9bchHDKblydSio8Ebk+tfdlkhXF5dm08073T+G3OI5LAW0L7VwmYf/wDdcoacm0eFA6QQK6whC38Br5JgqpvBjCp1JzN17yQFEclFQB96TGWxjGW5VouOdEpGq1bkj992sQfR3iPaF951ae2eUKIB8KEA0SnkKm51uY6MEW3ZHM1VHoPa+vRjkQf1A5e8RyOqjnsw04apPn+0AcUPh6U/iNBiqLEbz6A9bhGNncVBmFskUKAFJO5SSBU++scmdNxLYnTOF8pvFGcw5Ex9ayoNvjRQNAojcqmiufvrF0oqKRnHJN5nOpNaoANdygTRII9oHTikkcb82NXw9l5uuQxhu0RCuymB2botU2CuHIH4HdTSC89ItzCMriajcdCk8QdxjONTzU40A4KEaEeJB/UcoaxiLsooIe77R8Dgv5f/AJNxurGcbetP4/YKfzwWcWLqGuxmlKcY0Q+LqQNyXBvHP/aB0qiZYWlSZk2ug5qpUORJoeka5iZS4ioIUlQ6gj9YDTOEKZqphIcaJquXOnVs+yeX+0Wx5k9TJyxtbianZn6RCXEMTSD9YQkOAgpB9mu/W2/WN0mY1Sd2h/SPDncFMwkOyhKimykDuuN39pO+h3iNynbBBaQpS6FSb11ChY//ACBtF5R6eCUW3yjWzD4TW9K7ufq8C14oVkpbBWeX6nQRm07XsLqmiitJr37V6AbvfBTD9q0kBNMvACw8gLQB6LypMqBzqUDwTpzFdfhDpJxpupbbTWlzqT+Im8OGIpVyO7+IoOOAklNAtPiG5Q4iGoBccxBC70yrG+nvB5RQfxJQvYkajXQ39b4rYnMpU2VpVcXIpoRGTYxpbqlZLhN1KJolP4lGyfVIYxopzHQlRpQZTfmCNfIiB6sQcKS4tYZYOji9/JtI7zh6W4mBci6t0hEugTLidXlpysoqeB/uEcVeSY0MjsgnP2s2szT33vAnkEnUdbchCSyRiFRcuATh7jzx/wCAbKE75t+6j/lDRH5ATxVB7B9kGWVdousw+blxy9+KUmtDzNTzg3S3AAdAAPgBA3/FFO2lQFDQvrr2Y/BvdPSiecc0skp/YqoKIRmZlKBmcUEjS+88EgXJ5C8NQpxziy3/APar9Gx71fhikyyho5youu73F3PRAFkDkkDzjL7YbYLQktsn6xVifsg7+sLFW6Qzflh7EdsGWCWpdIcWNQk90HitepV7zxi7sziTjzalO5ahVO6KClAaeVYzOxuzYUyoKTSpH1lb2usJHEkgFR0HONzKSyW0hKAEpGgHq55xSajFV5JxcpO/BYjjjwSkqUQEpBJJ0AFyT5R2Mf8ASRjXZsJZBu6e9+BNz7zlHvhIrqdDydKzJY9tMZiYzqByJ8CDuTurzVqYZg2IOpxCWANFLcScoTlASSKU6ivKMyiaWR3akKJzAb72B5Wj0PYXDnZibM2/dQTlTQd0WI7tbUAtbjaPQivCOGT8s9b/AK1PE/6hCil2avsj/QIUVJ2U5iX3nxHzp14n4RjtosAK1B5sVcTUc1JOoJPQUtSsb9bW710+d4ozTFrbvLTidw/eOZq0VTo8xl5y5BsRYjeOsW5loONqHK3UXHyghjuzebvo7q6++p9qL0nOMpYS0G3HQCA4MqcwcVQFYI+sQK2FajSOLJDpdo7sX+5o8pw9gpUspOijbkbg9D+kaGVngpJSsBSTqk74nxxIwxKkJQHUuLUFqJ8KtUpJQaVSKHLU0JJN4z8tiSVeKiTx9k+e7oYeSct0ClDTYSVLuSpLkuS4zqpBuU9f/IecHsKxtDyapNCNUnUdeI5iActPFsg1847MYQFntZU9m6LlANAeOXcDyNjE2lL3fn+4OOA7N4cc4eYV2T49oaK5LG8c4rTMq3PkpWRKzgHeB/tu/eH7iKuEbShR7N4ZHAaXsCeFD4TyPlwgpPyCHk0VUEXSoWUk8Qf0hoZJY+2XAHFS2jEz2FzEu8G3AUq9k6pUPuHQ9IPYXilFhtwd7UEaEcRFPH+2DRS9nWBTK8g1ApoHGzp+IU84oIxpADK651ozBW6oULXI3GOq09xI7XJ6IJzJYmxBpXlAfEsaNQUVKwaACpKugFyYEYrtMh4IS1mz8Akk+QGpgzhOzDqhmcrLpVrQ1fXXUFWjaeSR1guSjyMrfBSD7naqBzOOK/5DdyObqxZA1sL8xBaR2PKwkzZGVN0yzXdbT+IjxHid/Ewdw/D0MpyMoCE76anmo6k9YWJ4szKpzPrCeCdVK6J/U0Ec0sspaiVWNLci2w0EpCUJCUiwSkUA8hEL+KIQsNp+seVXK0kpzGgJNSSAgW1URAEPzk74AZOWPtH+6sct4ryp1MAMSm/8PUsShUhSzlU4pWZRy0KjcEakCtLXhVDdMLlStGyOHqd704QRqJdJ+rT/AJh1cPW3KJ353cKAC1BYCMP/AOu3FIGZKc1LmpFSLV01tx3xUd2xcNqJHvPzMP8ASkxfqRRqsRxGxCTfeToOZ4RmW5btXEpQM1VC/wBtVbc8o+MMw9p6aVRKSvr4RzPsjzqY3uA7PplxmUc7p1VuTyTX5w6Sx7fPwJbnwF5KWDaEoGiRTrxPmamLGekDsRxlphBW6tKE8TvPADUnkIxk1tHOT5ySLam29C8rukjkfZHSp5iJRhKbKSkomg2m24alaprnd+wDp+M+z015RjZHBprEn+2dTRu1a1SCn7KRqBzjWbNfRa20Q4+e1csb6A1vQb77zG/k5BKAABQD0PmI7ceJQ2ck8jkY7AfovlmiVKQFnUZu8BQ6AG3LyjdsSYFgKCtRy9XiZDWnr1v90SNJ0PG8WsnRz+n9WhRPmHOFAsNAdfr160iuputvM9TpFkipqfXT94jdUEiqiAOJPr3REZbBz8rX18z61jN4vhNTmSSlabhSe6QeAI3RpZjEKWSknhm7gPQUzq/KkwMmsRSjvPkClwnLc9G6lavzZBxB0iE8kfGzqx4J3fBh9spN4MshyjlBQWoMpAUpJRoFULa8w1rxEYluRCwS2aEaoVu6HhHr8tmnFqUptSGwChOa6ip0EZiftGpWTuCLUAjzPG5ANLU53rGmZNNK7wbEe79kxvVeSmdbUvAEWlxvUKSPh8LRakMUdFSgk5RmNqig1KqaDS/OC2G4iFUB1NutNRTcRvEXm8MSFFaPq1EEEpoKg61SbH3QXNLUkR6fMWJBZn0X7jwGu/8AN9pPP5RExibsooNzAKkeysXNOR9octRAaaw92VIcFwm4WK06KG6unCNwUpdbAWnMlQBod1eHAxOVL8UNG39xImErTmQQpJ0IgerCWVq7zSCT90fpA6bwR6WVnllFaDqg6+Y0V1FDEbO1mU/WsrSocP2VSFUHzEbq/wDRvsHkGmk/VtoRXUpSAT56xYnsQbZTneWEJ3VuVckpFz5Rk5XaaafGWUliK/8AMWLD30T76wQkNhar7WdcL7h1TU06FRuRyFBDdNe5hu9RI/8A1JMzZKJFvInQvL3c+CfiekEsH2SaZV2jpMw+bla7gH7oOvU/CDSEhKQlICUjRKRQD3QiYVz8IZR+SjtFihZl3XRdSUnL10HkD8o87kMAdmTmCSom6nFGgrv7x+Qj05xIIoRUcDeFWDCfSjSh1GZmdjEPOZ3MqRlSkNsjIgBIoBU3PXWCMpsjKooexSo8VVV/1GkFCqKM5i6UHKKqWdEJufPcBzMHqlIFRQRCkoFEgADQCgA8hYRR/wAULhysgL1qo+AU1uLqI4D3xDLYQ7MGrx7puG06G+ijqv5CNVJYWEUA3Clt/GnKtvKL48F7kQnm8RM5h+wiHFh6Zq+4b97wpB0CEaAAdY2UrJJSKAAbhTlWkTIapUDdQfIeqRYQ386Dyr/MdaSWkczdjWm/j8uHrnEyU+utvl847koBuHqp6x1Jv69c4IBwFosAb4iA0iZBhWEZ2XKFE9BxhQAmQnJ5SfGoNDS1iabgpQqo8kIV1iu2y4q7aCDpndzJ136lxX+pA5Qc/pk5s2UZqUzUvQaCvDlFWZnwkURQmtMxrlB4WqVq+6kE9I5JQS3NnbDK3244g9OA2JedUoakCjSPMIpX8xMdAbAoylIB0KU601KQKZz8OJAiKYWVGhCnHNyaJqOoNW2eqs6+kTf4GXB9cohJ8SEEgE8FrJzOeZpygJuWoKvxGklHeWVv4/n+ANN4skVba7yrglPeCM3iqoWUtWilaAd1Nrxn8QwbMD3dbU66x6I1hraBRKUpHIAfKKs1JgjQD1aKwxqBz5czyM8QxHZlTalFOYpNyB4kkaKTxp8jE+C4uT3HDVQsFblcjwVyMelYhhANbRisf2TCu8kEK4ix5dY04KS2JGdFppyLSVRmMNxEglDllpsefA+cHWHqxxSi0zrTvZJOOadR84Yw4cwhTRsOo+cMY8QgGNJh7yu0y1t2YPmVKHyEFIFSH90/5Sf+tyCZMEYRMNJhEwxS4wTpMVZueS2KqIA5xSmsWJV2bQC17791P4iN/wB0X6Raw3AMx7R0la62J3V+yNB6qTFoYnIjPKolMvuvVy/VN65jTORyHsjmb8hGkwLZLKpacmUpI7yjXOVCtQQSTamtNYG4/h2Ro0FO6aD5dYPYUltx1TImSHVMhRCFUc76da0pVNa2uKjSKTbxtKKEjWRNyf2L0rLZm1qbCCUEpy5xcorVJUKhN+PAVh0q6tUqJgJRmKQoo7QEUFbZwKV5eVYzuymyaEqm2jNE+xlbJTUCh7RYNlEGxpUa3vBbCsNaZlnS49YHMqlQlOWoSQg65viSANIzzTWk9lVgxq2/lap8MKTryWGkuOLbSFECpVRNVkWBpcW5WFYoyeNqWGFHsUpcUpC8ylApKb921CD3bmmsCsVblZqSS4l1QcR4RqoLXSqC0TvpYjhWpiuxgiWw0kq7qlqSlJs6W0pTVSkmwpwpXvC8FTyPdhjixU1L50bl61PVzrHW06D3/GsRAinc8Apl10FgOP62idFjHUnas4GqdEiE39f7w+nr+YYi3r94nAgGI6+qwonyevQhRrMZLE3Snxk5ToACa13AJ7yz1KUiu+GMSDjhqqrSdKChWU8CpNm0/dQBzg0EwiPX+0Q+kuq3s6PryUemOiBiWSgZUAJSNwt74cUxNl9axykVog3fJWUiIHGoulEMLUagAp+X5evlAuaw/wBdI0qmIruSVY1GPOMb2TQ4cw7qxooaj+ORjO99hQS4Oitx/Y8o9cfww7hAHGNng4khSa1ic4WUjOjHqdqkHmPmIeyPrBFDFZJyVChqkCqVa0IuAr4RTkNrmyQXEqSfujMD03++OV45HQpo38pZ0/5aP+pyLylRnNncfRMuOlKSkJShIBpUjvnMQNLkikXJjFx4W/rFncDYc1HcIHS7ofqVWX5iaShJUogAbzAsF2ZNE1aa46KUN5+6n4nlFuSwVThC3TmO4eyOYHyjSy2HAbtw8v5Ijpx4a2znnmvSBuD4ElAASkAaacbfr840ctKBIHX9DErDFN3MCLOS3rnpHUlRztgXHperekZzAcAlEzUutbqroCyg1oHq6KcrUA3OU8hW8bTFWKtmAOD4fLjslrSSpKl9oBdJOY5FKG8i3wjl9Q+mmdfpabad8eAhhuCSrUw4c1UgEICqZU1BzgKre3HS8VcPxqRmC8yoFQNQjMK9okUP1dL1B0GunMRJMbWS7c/2YQpQ8BWkEgOE7kUqRSxI37ouS+HysrNZwjLMP2SgDMGga1UUjwZuH6ViEIeZUdGTJKWlb1+gzBMKakU/WIBdXVxFSFrsaJzUTRISFJFRUVJgdO4kGXnnXUlbjjSaDTKsKKQkHcgD5njWNHJTqEKeWULWpQKibrWQgeCm4a0SLVMZFraMOuNlTAoguVAulSHLBCq3zD4gboLl1ccDYodzTW/5/fRq8LxVEwgLQCmndUk1soC9CNRpeCSP0gLgUwFNoQEBAaGWqahKqmtK/a1Jr1gyj1vjsxtdOjgzRcZtMlHr0YmERI9ejEqYYkOhQ7sxw+EKAYGGOA+hCr6EKnrSMYUcJ9awj63woxjkNh0cggGxwiHGOUjGGFMMU1WJqR3LBMCp3AWnQQtIodfPjujzbH/odJXmlXU3N0qSQB0I1PKkeuqTWOpapA0azxrDvoeeCgXXhT2giotwJ316Rt8L2QSyAlIFNPhS8a8Nx0NUv6/3g0awU3h+Uaeh+kWW2PXSLWSH9nBMRIbt8/nviVCf3/b9YeEw7LGAVZtFUEercRGNe2iblsjZb7RYcLi707h3D7Ss1bHhzjcvt909Kf7RnRhqXAtCkNEpcQ4C7WgprSlzWgBGkRyx6vBfDLpkcmMZbE42+lmpLY+sUnKqi7jKFC6gKX6itINqeQmZCw13iAkqIIWa0oaH3cYlnXkLLavqiUKzVUQadPW4Q2cmFKdaU240lKCcwKcxWCNAoEZbVNePuiLhN6R0LJjSWvDvYJY2oWJ9TfYHKohGWlHLV+sNTQg69BrapoYrOqPbgMhB7RLpoKKQUUGZR31B14mo1vp1TAU8l1Kkd1JSRlqSDfx6jQWHPjEGMzAU2+QCoqbKMoQak0JTel7npBeOVaGw5oRkm18DpSZzgjKAK9p3QBQq48a8YuAeqQOwFtfZAuLXVTaElspACCkAa6k2gmlHrSK4ouKpnNncXN9JKketYlTDUxIkRQiczjiPjCiTJyMKAEDp8RjrmkKFGAOH6QweKFCjGErWE5ChQTHI6mFCjAGIh48J6woUEwm4cN/WFCjGO746IUKMYYP2h419cYUKCYcdfP8AQQ8+Lz/SOwoxjo3dP0gdN/ofnChQDFeX1P4R+sXU6j1uMKFBCO3DyhyfXxhQozE8jmtPdFgaGFCgDj06RKND5woUKzEsKFChQ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859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QVFBQWGBwXGBcYGBoXHBgcFxgVGRcZGBoXICYeGRwjGhcUHy8gIycpLCwsFx8xNTAqNSYrLCkBCQoKDgwOGg8PGiwkHyQsLCwsKSwsLCwsKiwsLCwsLCwsLCwsKSwsLCwpLCwpKSwsLCwpLCwsKSwsLCwpLCwpLP/AABEIAOEA4QMBIgACEQEDEQH/xAAcAAABBQEBAQAAAAAAAAAAAAAFAAIDBAYBBwj/xABFEAABAgQDBQUECQIEBQUBAAABAgMABBEhBRIxBkFRYXETIjKB8EKRobEHI1JicoLB0eEUMxVzkvEkQ7LC0hZToqPiY//EABkBAAMBAQEAAAAAAAAAAAAAAAECAwAEBf/EAC8RAAICAgEDAwIFAwUAAAAAAAABAhEDITESIkEEMlETcWGRsdHwgcHhFCMzQlL/2gAMAwEAAhEDEQA/AMOBDiYpiaAiVuZB5GKBJoY6ugMPiJ0WgmNFhy0LaSsJSDShsLEW/mJhMC4r15aevOM9gs3lUps6KuOo/j5QXzjUDUUPMcIWibdFtb9CdbVNOlOPKI1T1CmlaHfw9WiurNXNa3MG3X1pDSrnQUIt+lPKDQHImxcdq3mHiRfy3/ofKAjbsF0V33+APoQHmmMiynzHQ6QyDFjTifZKJcaDzZFk03jiRQ3HA7op466lTilMsdmiopTwqBF8yPZNeEXUuRMKEQasYk2H+kN3DlUFXZUnvsk3bJ1U2Tp8jvvePeMGxpmbaS9LrC0K3jUHelQ1SocDHzfPYWQc7eu9PHjT9o7s1tS/IO9rLGgP9xpXhWBuUPkdRCVQGj6gbSYcuAOyO2bGIMdoycqhQONm6kE8aapO5W/kbQVcZrvNeFaD4RkB6OumgteBxr5mHOzCqlGVQ474kwxQLhvdIrTeK2/QwWIF2EBCAIa4u0cdc0iB5UAfgS3IkQq0VSqJkm0ZgQlrhJN4Yo3hNwPAfJKpURrXCJiJRjIzHZoc0ogxXJiw2awzFRa7eORFQwoS2UPlpJrDCaQ1KrxIsRhy7KzG48KiJlGBstdQ5H3Df8YIExRAZWWSCCNQY0TRCgDuMAHU2i3gMzdSD1H6iMTmrC9haiSNP2jucG2nC3COlkV0138/fHSg8hb48RGJ0MS7pqfLlWKuKN1AO9Py3+6LKk8VbqEfqOBjiABvJjBugMDD0OUjs2xkWRu1HQ6REpQAqbdYJUt0EUJ3Cc/eR4tx0r1iaQlnX15JdtSzvNLDrWyfMiNphH0eJsqbcKyfYQaAdV6n8oT1huTHnWDY09IzAeZOR1FloOih7SVDek/yN0fReyO0zU/LpeaVTctBuUKpdJ48Qd4jzPar6NwUFUuumW6UL9kbwF60PA1pxjM/R1tGvD8QSlyzbig28k6XNlj8JNajdXjCNOIr2fQUy8EVWrQW6k2AHUxKxlSO7QVNSeJ3knedYFv4VNLdotLXZoGZtSVG7hzJqtKtwFKW1rD25CaqMzaBbxJdqa80qSK9awtipMKLXeInlXis8JgAfVZ+igD8CYqzE24NWlinFPyIrGiZsvE3iwlVozj2OlAqptQHO1PM2i5h+0LTo7igTvSCkqHkkm0GXAIvYUVrHG1xQXiyK+IevlErM6k77wPAb2XM0RLjinREKnaQUZktYmbMVEuA9YstKgyMifNChmaFExz5XVEyHMutxEQpoY6OB8oxQlIymu7cYuS3fUB7/nA/tSElNP4jiXSmigaEG3xr65wQGrbkEbwD1vFfEMNS3lcbGVQGam4pB56WgextMoUqkE8Rb4EGkJ7ElOgg2B1uTXqT8gIKAFlT6aWr7v3iD/EAN3vVAw0pcn3xGpxI3U67+g1g0wUgkvGgNEp+JiFeMucUoHQV8hEWHYc/Mqow2VcVHQdVHup+J5Rs8F+jZCe/MKLytciahPmfEse4coKi2bRkZJmYmlZWUKcItmOieNT4U+rRr8G+jZI700suK+witPNXiVzCQIIYjtnKyg7Nujik2CGgMo6qFkEbxeM85iE/iFQgFtneE1SAPvL8S/KKUkA0WJ7VSskOzRlURo01Sg6kWTzr3t8ZmYxSexFRDSS219yoFvtL1UeQ1ppYRbRs9IyQzTjgWvUJToegFyfxUEOTj85Nikiz2LIt2yqIBG657oIp7NTBAaF/H25KXS3MOl10JsR3lq68Op3UjzqSQzPTuZ5wSjNznIKritEjQAknU0HnrucA2Pba+sWn+reVdTjg+qB35QsVV1oa8os45gcutSnnglboTRKUgJRa4qgeM7r7t0BxcjB4/TfhqVZM7pCbZw2Sk03i4NPKNVge1kpOCss+26fsg0UOqFUUPdHgGKNvgg9isNlaSQEUSE0poBYae6KLUk0453T2SxdK2rEEm1h/B5xGl4Y9M+pIUeKYP9IWIyAAmQJ+XHtp/upHEnU/mB6x6bsxttKYgmsu6Cql21d1aeqd45iogUAMOyaFeJCVdUg/MRTXs5LG5YZrx7NPzpBKFGMDV4A0fZpECtmGtwp0/iDMKMCkA3Nnj7KyPOvzii9gEwm6Fg8iKxqoUZaA4pmFclJtJ/tpPmR7rRZl8TcTZ5hwD7QAUB/pNfhGxpDS2OEFuwKFGY/xZr7fwV+0KNL/AE6eEKFGo+RiSBQjpHEpqDwHwP8AMSdioWiRLJ3nyg0UGBpXL11iRDG8msS6axGqZA5fP3Q1IA8oG+OKmAOXz8hFrDMEfmTVpOVG9xVh7zr0SD5RssI2El2u86e2WLnNRKRzyqPe/MYZJsBjMLwd+aP1KDTetVkj8xt5Cp5RtMH+jppuinyXla08KLa76rpwJA5RLiW3csyMrX16haiO6gcO/wCyRwAMAHZmexGoPcZNyBVCDTeo6rMMkhTTYltrKywyN0dUmwQ1QJT1PhHMXIgAp6exI0H1TNdE1SnzOq+e7lEDaZKUISKzb/soQKivCgqD5VME1YdPzdA8sSbR0aQMzpHNKTb85HSDZiopnD5D+8rt3R7CaGh5Ut76mLgnsRnEjs0pkWDYLXULI+6B31flAEHsF2PYlaFtACx/zV0cd8ie63+UQ+f2haZNu8s6m6j5m5pBrW9G5B2E7AstHO4C+5qXH7iu8paH/eTGhW8gUsXCNKioH4UjupjJze1JN0fWWsb0N6UCeI+97oYZtxxLdMyyUiqUmuW4BJH2QToNBujnl6iK9isvHB5k6Ds9ia1GinQ2ngnvrPu7qfeYpCZy/wBsFPFSjVZ6qOnlSCWGbLJKwHXCofc7o95rz4QZxvZeUelXGkNpbcy9xypJChdNSTpUCojnc55HTZRSx4+FZlWZ1JITmBWdwOYnyFTDpj6OjMKDiD2LmpoMwUK6lIoEq5kisbLZ+Ql2mwhpCRYbtab1faPXytButo64enUNtnFk9W8ipIysjsEEgZnFFQ3k0POyd35jAbHPopqrtZZfZvC4W33VV4kCgJ5i/OLOPT2Jsrzk50g27FIynktCu8PMkcDBORL86yC+8WK6ttJGn3lLqTXgKDrrFqbXBG6a7jOYf9J09h5DeJMmYaFg+iyh+LcT1p1MelbO7YSs8nNLOpWd6D3Vp6oN/MVHOPMdsdmVyrXa9oHGioJNU5VDNpUCxBIpanSAGF7DmYY/qpZamHULKQpJomoCSDYgoPepUUFuMR6bdHQ2lHqs+hoUeLYT9K05IKDWJtqdRWgeTTN57lnkcqo9UwDaRidb7SWdQ6N40Un8STdPyhWqDYVhQ3NCzQDDoUcCo7GMKFChRjHyfDVrp6+Q3xyXaceVkZQVq5DTnyHM0jV4N9H3tzBKzqUJrlH4lC6uiaDrDpN8BMzh+FvTKqMorSxWdE9ToOlzyjZYNsE01Rb5Ditars2KddeqrchFrFdpmJMdmgBxYAyoboEoP3qWHTWM7km8QXR1XZt3WECqUDfYb+phkkAM4nt0y33JdHauC3/8xwoRQk/h98CV4XPT15hSg3uSrupA5J39TEuCONtVTLNKmpjeUjutj7yz3UwTTgD0wazbxUneyyopb6LdPi6IB6w3IAZKsSrKw2y2ubmR7CMq0jmSLJA4wVOz0xNU/qXQhvfLy9Lclunug/6oIsONNJ7JlKab0NjI2Oa1arPNRPSHv4oAKFauQQAAnoSK/CnKEnkjD3P+hSOOU+C5hmCMywo0hLVqEo8Z/G6rvnyoImE4EKokWUK23lOt+JTU/ljNyONKK1tujvAZkqGi09KgVHKxhTs/mIp3VDQhQNN2n8xNeqxrQ/8Ap5ke1O1Bbs2qubTj0PAwGlmlEd6uY3J1ryHIQCfWTN0Xu71dyq6ECD81NBAAFoh6nK5dq4K4IV3MpYmQghSTlsagaE2pX4x2SmCi4UBmoUipsReorpvgnKbFTs4k9lLqCT7bn1afeuhPkDGtwL6FllFJt0I07rVF2vUVUKDde8SjBtDynFMq4XjaKoUvukeIk8j9oWvz4QfXLPTra0sEI7pCVqrqRY2FaQfwz6O5Fin1XakaKeJcIpcUB7ovyg+VZbAADkKRVY3dtnNKSfB5iJ1xlxLT47F86CtUrpqptWi02rTUbwDGhkceGjlvvDT+PP3mCm0mGImWlNuCx0IsUkeFSTuUDcGPMJbFXZdxbEz3lNmnaAeJJ8KiOY/WPQx5OvTPLzYvp90eD01wBQ4iK/8ATlOkZvDcVpTs1Ajhu6J4dDbpGhksUS5Y2O8G3r5RamiSkpAP6Q5ZT0ioCoyKS4R9pKag+6ub8sBvot2gS0pUstQCXDmbP36UUn8wApzHOPQFyQUDWhB3HSMDi30auB4GWKeyUakKVQt/+SeG8ac4jOO7R14prpcJfmbXGNmmZhJBABIpoCk8lJNqR5hjH0evybnbyS1MLFxRRCTySv2R91VRzGkeqYTJLbZSh53tVpsV0pXhXjTibmLSlClCag6gwWrEUnEwWzH00qQsS+KtlpwW7YJoOq0Dd95NuUeqSsyh1CVtqStChVKkkEHoRHiG2LrAmly60B1oJSSDqhShU5SLpNMptxgdhS5uQUXcNeLrRuqXXcn8ui+qaKiMoUdMZdSPoQo8+v7xytP5/eMZsV9KsvP0bX/w8zp2ajZR+4o7/umh6xt4mONr098KO5YUYx5Dh+GtsoytpCU7+Z4qOqj1jKbRYjOLccabUWm065apqm1yvhQ6Wge5tW4gd2bzclBCz8RWL7W0ky+ypkIlylSaOvraCjeqrAmlaCwCbU3aw6yKXAXGivguA1bStpAdUFElZUENilKDMrXicoMHBgPbUU+72yB7CKssfmUe+55U8oGyS5aSb7qlPrXQ97wlVLURoNd9YmfcW6Ap9ZodG02A4V4wZTjBdwYwcnSDX+JsoSG0UXTRttOVA6JTY9TWIJhp901eV2DY9mvePkNIGt4pkGVtIRzGvv8A2jjswpdAakmwGpPSOWfqm9RR1w9OluRNNMsUoEJoN5FSepglg2wynhmVVhsiqTc150zCgoDGl2N2PQ3lemgFOapQaZUc/vK+A57rbinVPvoTmyJWTmykiigFCgFSddBwjlkmtlOq30xPJplLku6tlxZJDlEnxDMAQE6E3BqCNbi9I1Tf0aTTySsLbaJultZObkFFIon486RvcK2Zl0OF2gW+RdSgapp9lKvDrrrz3QXyjcPPQRZQtWxHJ8HkD30UL7RDk5NIl202KkpUo3pYqNEJFbZiaR6js/sZKSoCm0BxZA+tXRauWU0okfhAggqlKKuDalLUO48R1itJYYlkEM1SgmoRUlI45K+Ecq05RRJIjJNsLl6GkxWZcJsekJb+UX3RRMk1QI2x2tMkhohouhxRSSKgJoKgWB7x0HSDDc0FJFQRUA0OoqK0POB0/jCGrrICKVqd1NfdHl+0m37jylIaC0NE0NLKUlPi/D0Gg1imODm9E5zUEen4hiLSUklxFBvzJ/Qxi8al5dSmZh1S6rQShpAGZxFe6pSjZtNc17mm7hge3JF83HQG58OvHnE6MeSUJamM47MZG30JC1JRUnI6gm6UkqopJCgDSihp1r08YNSbZyvI8icaQTmZgE5mkJlxwzLVbiokmp6AaaRTkdtlAlDlCoaHQiu8H1zh6JRC0qcamGH01GZDaylQFRT6pwBdK7xWMZim0fbKKC2lCCaV38LndFskoKKcWQjhbdNHseEbfN2C1GnE/wAW9aRp5bG2liqFgx87So7HN3yoU7gsQTwNTUXpcQbwLaeYSr6qWWTQk1JCQBqpVRYDWtYipxfu0N9Oa9u0e3u4kOIHx+A/iAM3tOpZUiUacmnR3SGxVKSftueBHvrygFsrIiddV/WPhywKZVIdYTTeVBYSt3WljTjqBHpOGstNIS002lpsaBAyhPG3XfrCvIl7UPHC/wDuzDYL9EZMwqZn3+0cWcymkpIRW2qq5iBSlgNBGwmtmJUJotlpCdApACFDmCNfOvOCf9TdSBY0sTuMA53GAJd3tLlsVv63XiO2dWkeX/SFhCEPhpYCXaBSXwCKo0TmA8SqinLKeUbP6LdtXlqVJThKnEJzNOmpK0pspKt5I4ngQdBXM7TOmZEqtRCHEhQSCCpagSMuRtPeVpUaC+saj6OdklMrDzoKVJQUpSTVXfPeUundCjwFabzuCyrhjriz0P8ArU8fgr9oUcpHYWgWYTENnGnD3kg8agfCPNggtF2VUSh2pLY9h0EmmQmySfK9t9/Wlr9/u538qRjdo8KbfGRxNQDUHQpPFJ1ETnkeNpj449Vo8sfdUZgJWCkotlIoUkbiDodI0Dc7UXuPlzETYlJdmAmdCnmBZuaRTtmeAX9tPJVuBSYD4nhzsrlXmS8wvwPI8KuRGqFfdMTnH6ndEvjmoaZusI2EddKCtQaSu6aiqjao7o0qOJEbjB9jGGKlSlrWRTOrKMv4QBQV8+EY/wCjvbztgJZw98WbUrekA2O8qAFuPlfeKfUaBwVpqq1CONBUg/KJqKXKOj3cMutNNp8OZR41/Ww90TKmvIe/5xSlZmoIJzFNieI3H3fEGJe0OouPWsUT+BXAe+whwCvepcGpqnmDbKekOatqoqOlTTd0Ait2aTcHKY45MJQO8QKb4wa8F4OxE5MpTetIGomVvD6od37aqhPlvV5R1vDyk5+0zL3FSapT0TX46wVsSXTHn8go2VKIOWnPeR0/eJHcx3CkCmtocqw2+A2s+E+wv8J3HkYvLdryiji48nM5dQN2h2cRNMKazFvNTvJANKHgbHhujxvaLZCYkhmcRnbuA6g5k62KhSqLble+Pce0AufOIHFIUDQ5kkGoIqCDYg8YeGVw4JygpHz024CdVC/Wg+F6xcYdBpVQIuaHj7WvEUv+0Gdt9llSz4XLpWtleZWVNVZDSrld+UpvU6UI3RnZ3Hw6wywGmkdnmq4nxrzfaPQC0d0Mt7Ryyx+CyZ5LWYhlLpKClCl1+qKvbRlINfhB7H19qzKPgghcshtSgrRxklpZ5+EE/iEZlJqFipItcjnap9i37Rdw+dcZSpvKHWVUWWyMlFBIGdChdBKbE0IUKVBsQ9d3UL4ogdlLgLQhdBW4yG4rqKEm/nGl2NnWmg6y62S3MJyrzXAArTXVJqa8LUrFaXmZU+IPtZ/ZBZcGulSpBF95pCdxaQRVSlzYHhqlpsgdaPVuK8NYMvp13foKutvR6hgqeyTl7RbrRugLOcpto24e+E8lFVuESMyDomy4l8f06iVKaUmqkqJFAggCidbKJ5RmNl9o23EhMu6XkDu5VIKHEGle8mpBSRWhBI1BpEuJ7aEuFmWSXnjbI3ond9Y5okDgPeI4m4p6OlJs0mLYqG1Ba1JSlIqpRNALml95pS2sZFucfnFK/pgWmFG8w4m6hUmjKD/1H3jSJpLZcuKDs8sPLF0tCzTfRPtnmfjrBrEsValkZ3lhCdAN55JSLnyjmnm8QOmOLzIbg2ANS9SgFS1eJxZzLWeaj8haNFgk2hfaBBCshCVEXANzlrxFq8KiMEFzc/8Aak5U7z/dcH/aD7usbvZzD0MsBttOVANhv3VJ4knfC413b5DN9ugr69WhQ2g9U/eFHQQMmtweXDrx5nWp4xitpZ9cu6pyhcYVQrp4miRQkfaQdeIPWNTNO118PDjXUctNdf1z2KPnOCaXT5bxpwjmz+0ri5IpWeQ6jMkhaFeY5gj9DAibwdcuFqlkhxlf92VVdKhxb4HgPdwirNYUtlRek+q2dyuJSP093CCeDbQIfTburHiQdR+49Gkcqbh3ROh1LTM1KYAlZ7aTeUjIa5FeJlQ3L4prbNTrSPU9j9ru1CWnxkfApTcumuUjXjThGQxLBc6w8yrsZgaLGiuSxvHq8DwQ8rs1ESk4LpqaNOkaKbV7Br5dNI6oSWT7/An/AB+D1t+XLbqXU1KT3Vp5H2vyn4ExecAT3gQPlGOw3al5TfYvISy+kZVreVlbUSLUIrWoppB6UwxKqF5wP0AASn+2KbyK1WfxW5Qn4HTKca2x68RLlmQD98miB5+15ViaWwRNQp49svW4ogdE7+prBFD4IoLAWpp5CIXLaW5cf2MP0/JzyzN6WiVSorrdpzhofqIiW5SGJDJ6VS8goWKpPvSeI5+rwOwrEVtuGWfNVAVbX/7if/IfpyvcdmwNbRnNp5vOhPZn/iGznbAuSQRUU4EeVucUg77Xx+grXlGnm0BSSDfePK8CjiBAytoUsmwyjT8R0AHOB77Uw7lKlFIsVIbKc3MZjblYecPwvEmgVZA42E1Cguu7U8f94StjF6Vl15D24SsmtBqBWvdpS4v5xRxLZ6VfbCVMNVToEJ7M0HAooT0vF9U9fUKQrQxQee1vzSoH3RRa4BRgtpdkywgvNFa2/aCjUouLk+2N24i2sAmXbitACKaFVLU0PtdNKx6LiGPpCVZr1sRzNjbfXhvrGRncGQ0Qt5z+mapmSg95+5qEobtkFakLWR4hY0v048te4hPH8AdT4OUA1UVUCQnMTWlrXVwp+8WpnZ5CFhc2vszuYbGZ1yugUnRoHgrvfdg7g+GvOAiUa/omVavLqp9YOtFGhAPBOUczGpwLZdmWuhOZze6u6id9Ps+UQzeqXCKY8D5AeDbMPOIyZf6GVOrSLuu/5izf3+SRG0wzC22EZGUBtOppqab1KNz1MdW+EnKAVr+yNRzUdEjmfKsc7HN/dor7g8A61us9bchHDKblydSio8Ebk+tfdlkhXF5dm08073T+G3OI5LAW0L7VwmYf/wDdcoacm0eFA6QQK6whC38Br5JgqpvBjCp1JzN17yQFEclFQB96TGWxjGW5VouOdEpGq1bkj992sQfR3iPaF951ae2eUKIB8KEA0SnkKm51uY6MEW3ZHM1VHoPa+vRjkQf1A5e8RyOqjnsw04apPn+0AcUPh6U/iNBiqLEbz6A9bhGNncVBmFskUKAFJO5SSBU++scmdNxLYnTOF8pvFGcw5Ex9ayoNvjRQNAojcqmiufvrF0oqKRnHJN5nOpNaoANdygTRII9oHTikkcb82NXw9l5uuQxhu0RCuymB2botU2CuHIH4HdTSC89ItzCMriajcdCk8QdxjONTzU40A4KEaEeJB/UcoaxiLsooIe77R8Dgv5f/AJNxurGcbetP4/YKfzwWcWLqGuxmlKcY0Q+LqQNyXBvHP/aB0qiZYWlSZk2ug5qpUORJoeka5iZS4ioIUlQ6gj9YDTOEKZqphIcaJquXOnVs+yeX+0Wx5k9TJyxtbianZn6RCXEMTSD9YQkOAgpB9mu/W2/WN0mY1Sd2h/SPDncFMwkOyhKimykDuuN39pO+h3iNynbBBaQpS6FSb11ChY//ACBtF5R6eCUW3yjWzD4TW9K7ufq8C14oVkpbBWeX6nQRm07XsLqmiitJr37V6AbvfBTD9q0kBNMvACw8gLQB6LypMqBzqUDwTpzFdfhDpJxpupbbTWlzqT+Im8OGIpVyO7+IoOOAklNAtPiG5Q4iGoBccxBC70yrG+nvB5RQfxJQvYkajXQ39b4rYnMpU2VpVcXIpoRGTYxpbqlZLhN1KJolP4lGyfVIYxopzHQlRpQZTfmCNfIiB6sQcKS4tYZYOji9/JtI7zh6W4mBci6t0hEugTLidXlpysoqeB/uEcVeSY0MjsgnP2s2szT33vAnkEnUdbchCSyRiFRcuATh7jzx/wCAbKE75t+6j/lDRH5ATxVB7B9kGWVdousw+blxy9+KUmtDzNTzg3S3AAdAAPgBA3/FFO2lQFDQvrr2Y/BvdPSiecc0skp/YqoKIRmZlKBmcUEjS+88EgXJ5C8NQpxziy3/APar9Gx71fhikyyho5youu73F3PRAFkDkkDzjL7YbYLQktsn6xVifsg7+sLFW6Qzflh7EdsGWCWpdIcWNQk90HitepV7zxi7sziTjzalO5ahVO6KClAaeVYzOxuzYUyoKTSpH1lb2usJHEkgFR0HONzKSyW0hKAEpGgHq55xSajFV5JxcpO/BYjjjwSkqUQEpBJJ0AFyT5R2Mf8ASRjXZsJZBu6e9+BNz7zlHvhIrqdDydKzJY9tMZiYzqByJ8CDuTurzVqYZg2IOpxCWANFLcScoTlASSKU6ivKMyiaWR3akKJzAb72B5Wj0PYXDnZibM2/dQTlTQd0WI7tbUAtbjaPQivCOGT8s9b/AK1PE/6hCil2avsj/QIUVJ2U5iX3nxHzp14n4RjtosAK1B5sVcTUc1JOoJPQUtSsb9bW710+d4ozTFrbvLTidw/eOZq0VTo8xl5y5BsRYjeOsW5loONqHK3UXHyghjuzebvo7q6++p9qL0nOMpYS0G3HQCA4MqcwcVQFYI+sQK2FajSOLJDpdo7sX+5o8pw9gpUspOijbkbg9D+kaGVngpJSsBSTqk74nxxIwxKkJQHUuLUFqJ8KtUpJQaVSKHLU0JJN4z8tiSVeKiTx9k+e7oYeSct0ClDTYSVLuSpLkuS4zqpBuU9f/IecHsKxtDyapNCNUnUdeI5iActPFsg1847MYQFntZU9m6LlANAeOXcDyNjE2lL3fn+4OOA7N4cc4eYV2T49oaK5LG8c4rTMq3PkpWRKzgHeB/tu/eH7iKuEbShR7N4ZHAaXsCeFD4TyPlwgpPyCHk0VUEXSoWUk8Qf0hoZJY+2XAHFS2jEz2FzEu8G3AUq9k6pUPuHQ9IPYXilFhtwd7UEaEcRFPH+2DRS9nWBTK8g1ApoHGzp+IU84oIxpADK651ozBW6oULXI3GOq09xI7XJ6IJzJYmxBpXlAfEsaNQUVKwaACpKugFyYEYrtMh4IS1mz8Akk+QGpgzhOzDqhmcrLpVrQ1fXXUFWjaeSR1guSjyMrfBSD7naqBzOOK/5DdyObqxZA1sL8xBaR2PKwkzZGVN0yzXdbT+IjxHid/Ewdw/D0MpyMoCE76anmo6k9YWJ4szKpzPrCeCdVK6J/U0Ec0sspaiVWNLci2w0EpCUJCUiwSkUA8hEL+KIQsNp+seVXK0kpzGgJNSSAgW1URAEPzk74AZOWPtH+6sct4ryp1MAMSm/8PUsShUhSzlU4pWZRy0KjcEakCtLXhVDdMLlStGyOHqd704QRqJdJ+rT/AJh1cPW3KJ353cKAC1BYCMP/AOu3FIGZKc1LmpFSLV01tx3xUd2xcNqJHvPzMP8ASkxfqRRqsRxGxCTfeToOZ4RmW5btXEpQM1VC/wBtVbc8o+MMw9p6aVRKSvr4RzPsjzqY3uA7PplxmUc7p1VuTyTX5w6Sx7fPwJbnwF5KWDaEoGiRTrxPmamLGekDsRxlphBW6tKE8TvPADUnkIxk1tHOT5ySLam29C8rukjkfZHSp5iJRhKbKSkomg2m24alaprnd+wDp+M+z015RjZHBprEn+2dTRu1a1SCn7KRqBzjWbNfRa20Q4+e1csb6A1vQb77zG/k5BKAABQD0PmI7ceJQ2ck8jkY7AfovlmiVKQFnUZu8BQ6AG3LyjdsSYFgKCtRy9XiZDWnr1v90SNJ0PG8WsnRz+n9WhRPmHOFAsNAdfr160iuputvM9TpFkipqfXT94jdUEiqiAOJPr3REZbBz8rX18z61jN4vhNTmSSlabhSe6QeAI3RpZjEKWSknhm7gPQUzq/KkwMmsRSjvPkClwnLc9G6lavzZBxB0iE8kfGzqx4J3fBh9spN4MshyjlBQWoMpAUpJRoFULa8w1rxEYluRCwS2aEaoVu6HhHr8tmnFqUptSGwChOa6ip0EZiftGpWTuCLUAjzPG5ANLU53rGmZNNK7wbEe79kxvVeSmdbUvAEWlxvUKSPh8LRakMUdFSgk5RmNqig1KqaDS/OC2G4iFUB1NutNRTcRvEXm8MSFFaPq1EEEpoKg61SbH3QXNLUkR6fMWJBZn0X7jwGu/8AN9pPP5RExibsooNzAKkeysXNOR9octRAaaw92VIcFwm4WK06KG6unCNwUpdbAWnMlQBod1eHAxOVL8UNG39xImErTmQQpJ0IgerCWVq7zSCT90fpA6bwR6WVnllFaDqg6+Y0V1FDEbO1mU/WsrSocP2VSFUHzEbq/wDRvsHkGmk/VtoRXUpSAT56xYnsQbZTneWEJ3VuVckpFz5Rk5XaaafGWUliK/8AMWLD30T76wQkNhar7WdcL7h1TU06FRuRyFBDdNe5hu9RI/8A1JMzZKJFvInQvL3c+CfiekEsH2SaZV2jpMw+bla7gH7oOvU/CDSEhKQlICUjRKRQD3QiYVz8IZR+SjtFihZl3XRdSUnL10HkD8o87kMAdmTmCSom6nFGgrv7x+Qj05xIIoRUcDeFWDCfSjSh1GZmdjEPOZ3MqRlSkNsjIgBIoBU3PXWCMpsjKooexSo8VVV/1GkFCqKM5i6UHKKqWdEJufPcBzMHqlIFRQRCkoFEgADQCgA8hYRR/wAULhysgL1qo+AU1uLqI4D3xDLYQ7MGrx7puG06G+ijqv5CNVJYWEUA3Clt/GnKtvKL48F7kQnm8RM5h+wiHFh6Zq+4b97wpB0CEaAAdY2UrJJSKAAbhTlWkTIapUDdQfIeqRYQ386Dyr/MdaSWkczdjWm/j8uHrnEyU+utvl847koBuHqp6x1Jv69c4IBwFosAb4iA0iZBhWEZ2XKFE9BxhQAmQnJ5SfGoNDS1iabgpQqo8kIV1iu2y4q7aCDpndzJ136lxX+pA5Qc/pk5s2UZqUzUvQaCvDlFWZnwkURQmtMxrlB4WqVq+6kE9I5JQS3NnbDK3244g9OA2JedUoakCjSPMIpX8xMdAbAoylIB0KU601KQKZz8OJAiKYWVGhCnHNyaJqOoNW2eqs6+kTf4GXB9cohJ8SEEgE8FrJzOeZpygJuWoKvxGklHeWVv4/n+ANN4skVba7yrglPeCM3iqoWUtWilaAd1Nrxn8QwbMD3dbU66x6I1hraBRKUpHIAfKKs1JgjQD1aKwxqBz5czyM8QxHZlTalFOYpNyB4kkaKTxp8jE+C4uT3HDVQsFblcjwVyMelYhhANbRisf2TCu8kEK4ix5dY04KS2JGdFppyLSVRmMNxEglDllpsefA+cHWHqxxSi0zrTvZJOOadR84Yw4cwhTRsOo+cMY8QgGNJh7yu0y1t2YPmVKHyEFIFSH90/5Sf+tyCZMEYRMNJhEwxS4wTpMVZueS2KqIA5xSmsWJV2bQC17791P4iN/wB0X6Raw3AMx7R0la62J3V+yNB6qTFoYnIjPKolMvuvVy/VN65jTORyHsjmb8hGkwLZLKpacmUpI7yjXOVCtQQSTamtNYG4/h2Ro0FO6aD5dYPYUltx1TImSHVMhRCFUc76da0pVNa2uKjSKTbxtKKEjWRNyf2L0rLZm1qbCCUEpy5xcorVJUKhN+PAVh0q6tUqJgJRmKQoo7QEUFbZwKV5eVYzuymyaEqm2jNE+xlbJTUCh7RYNlEGxpUa3vBbCsNaZlnS49YHMqlQlOWoSQg65viSANIzzTWk9lVgxq2/lap8MKTryWGkuOLbSFECpVRNVkWBpcW5WFYoyeNqWGFHsUpcUpC8ylApKb921CD3bmmsCsVblZqSS4l1QcR4RqoLXSqC0TvpYjhWpiuxgiWw0kq7qlqSlJs6W0pTVSkmwpwpXvC8FTyPdhjixU1L50bl61PVzrHW06D3/GsRAinc8Apl10FgOP62idFjHUnas4GqdEiE39f7w+nr+YYi3r94nAgGI6+qwonyevQhRrMZLE3Snxk5ToACa13AJ7yz1KUiu+GMSDjhqqrSdKChWU8CpNm0/dQBzg0EwiPX+0Q+kuq3s6PryUemOiBiWSgZUAJSNwt74cUxNl9axykVog3fJWUiIHGoulEMLUagAp+X5evlAuaw/wBdI0qmIruSVY1GPOMb2TQ4cw7qxooaj+ORjO99hQS4Oitx/Y8o9cfww7hAHGNng4khSa1ic4WUjOjHqdqkHmPmIeyPrBFDFZJyVChqkCqVa0IuAr4RTkNrmyQXEqSfujMD03++OV45HQpo38pZ0/5aP+pyLylRnNncfRMuOlKSkJShIBpUjvnMQNLkikXJjFx4W/rFncDYc1HcIHS7ofqVWX5iaShJUogAbzAsF2ZNE1aa46KUN5+6n4nlFuSwVThC3TmO4eyOYHyjSy2HAbtw8v5Ijpx4a2znnmvSBuD4ElAASkAaacbfr840ctKBIHX9DErDFN3MCLOS3rnpHUlRztgXHperekZzAcAlEzUutbqroCyg1oHq6KcrUA3OU8hW8bTFWKtmAOD4fLjslrSSpKl9oBdJOY5FKG8i3wjl9Q+mmdfpabad8eAhhuCSrUw4c1UgEICqZU1BzgKre3HS8VcPxqRmC8yoFQNQjMK9okUP1dL1B0GunMRJMbWS7c/2YQpQ8BWkEgOE7kUqRSxI37ouS+HysrNZwjLMP2SgDMGga1UUjwZuH6ViEIeZUdGTJKWlb1+gzBMKakU/WIBdXVxFSFrsaJzUTRISFJFRUVJgdO4kGXnnXUlbjjSaDTKsKKQkHcgD5njWNHJTqEKeWULWpQKibrWQgeCm4a0SLVMZFraMOuNlTAoguVAulSHLBCq3zD4gboLl1ccDYodzTW/5/fRq8LxVEwgLQCmndUk1soC9CNRpeCSP0gLgUwFNoQEBAaGWqahKqmtK/a1Jr1gyj1vjsxtdOjgzRcZtMlHr0YmERI9ejEqYYkOhQ7sxw+EKAYGGOA+hCr6EKnrSMYUcJ9awj63woxjkNh0cggGxwiHGOUjGGFMMU1WJqR3LBMCp3AWnQQtIodfPjujzbH/odJXmlXU3N0qSQB0I1PKkeuqTWOpapA0azxrDvoeeCgXXhT2giotwJ316Rt8L2QSyAlIFNPhS8a8Nx0NUv6/3g0awU3h+Uaeh+kWW2PXSLWSH9nBMRIbt8/nviVCf3/b9YeEw7LGAVZtFUEercRGNe2iblsjZb7RYcLi707h3D7Ss1bHhzjcvt909Kf7RnRhqXAtCkNEpcQ4C7WgprSlzWgBGkRyx6vBfDLpkcmMZbE42+lmpLY+sUnKqi7jKFC6gKX6itINqeQmZCw13iAkqIIWa0oaH3cYlnXkLLavqiUKzVUQadPW4Q2cmFKdaU240lKCcwKcxWCNAoEZbVNePuiLhN6R0LJjSWvDvYJY2oWJ9TfYHKohGWlHLV+sNTQg69BrapoYrOqPbgMhB7RLpoKKQUUGZR31B14mo1vp1TAU8l1Kkd1JSRlqSDfx6jQWHPjEGMzAU2+QCoqbKMoQak0JTel7npBeOVaGw5oRkm18DpSZzgjKAK9p3QBQq48a8YuAeqQOwFtfZAuLXVTaElspACCkAa6k2gmlHrSK4ouKpnNncXN9JKketYlTDUxIkRQiczjiPjCiTJyMKAEDp8RjrmkKFGAOH6QweKFCjGErWE5ChQTHI6mFCjAGIh48J6woUEwm4cN/WFCjGO746IUKMYYP2h419cYUKCYcdfP8AQQ8+Lz/SOwoxjo3dP0gdN/ofnChQDFeX1P4R+sXU6j1uMKFBCO3DyhyfXxhQozE8jmtPdFgaGFCgDj06RKND5woUKzEsKFChQ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3335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suit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6. </a:t>
            </a:r>
            <a:r>
              <a:rPr lang="en-US" sz="6600" b="1" dirty="0" err="1" smtClean="0"/>
              <a:t>Llamar</a:t>
            </a:r>
            <a:r>
              <a:rPr lang="en-US" sz="6600" b="1" dirty="0" smtClean="0"/>
              <a:t> un </a:t>
            </a:r>
            <a:r>
              <a:rPr lang="en-US" sz="6600" b="1" dirty="0" err="1" smtClean="0"/>
              <a:t>taxí</a:t>
            </a:r>
            <a:endParaRPr lang="en-US" sz="6600" b="1" dirty="0"/>
          </a:p>
        </p:txBody>
      </p:sp>
      <p:sp>
        <p:nvSpPr>
          <p:cNvPr id="3" name="AutoShape 2" descr="data:image/jpeg;base64,/9j/4AAQSkZJRgABAQAAAQABAAD/2wCEAAkGBhMSERQUEhMWFBQWGRgaGBcYGBsbHxcYHBkcFxcYGhcbGyYeGhojGhcYHy8gJCcpLCwsGB8xNTAqNSYrLCkBCQoKDgwOGg8PGiokHyUsKSkpLCwsLCwsKi8sLCwsLCksKSwsLCwpLCwpLCwsLCwsLCwsLCwpLCwsLCwsLCksLP/AABEIALcBEwMBIgACEQEDEQH/xAAcAAABBAMBAAAAAAAAAAAAAAAEAgMFBgABBwj/xABOEAABAwIDBAYGBQkGBAUFAAABAgMRACEEEjEFQVFxBhMiYYGRBzKhscHRFCNCUvAVYnKCkpPC0uEXQ1NUorIWM+LxRIOzw+MINGNz0//EABoBAAMBAQEBAAAAAAAAAAAAAAABAgMEBQb/xAAyEQACAgEDAQUGBQUBAAAAAAAAAQIRAxIhMQQTQVGRoRQiYYHR4QUVcbHwMkJSosGS/9oADAMBAAIRAxEAPwDng1BtEDxtY9wkkRvoQUWQfKJPA9m3eSPKhBUM2Ri9DyoVDiZAvu3zHgBNGZZtUw/jStmVAZUACIA8iBbyqbaEx7GdBMY2wH1NoKIkhDiVqSnXMpIOnIk8QKhFr7KOF/caWrGsQVFlJVEzoSRvt9rvqIxWMU6qwypmyRoLbzvP4gU4W+QlwOObR+7+bfwpOAwqnDYSTbUb54nSkN4WPW1tbfb3UWwEmQR6yVRHt8atvwMwcNhJ3KIt3W79/uogBa0qJPqZbbu0oCw3a08nZ/ZcO4BO78437rRRCewF6jME+P4FS2VQItkALn1ZQZ1gJknzkeWlPpWtqerSTlQZVYwkDWDw/ApBVY2mRfuA3xUxhMMAcSgqBJwy4I0M5YIJj8HnSsCPwmHU5mK1FR6guJIkQYJE8amsQ6WnVdYCMyMOUmZSUpw7aAQInMSm/wCCV4HBhHVGMwUzkIFoISbdZBB1GgNZt7BlSWVG0DII4JJTqbyAkUbARzu0ykBKLWFz3300oXaB+sb7z/HUkkJ6gyBJRYxz3+VR+OT9Y3z/AI6uLEzeJZeLnYMAghN/t5SZ8qjF7SfBKesVIJB9U3HhVkUn61rhmVP7pcVStoLjEOfpq95oUt6FRIHaz/8AiHyT/LSsZj1hKCTOdMmw1Cu4W3VHMuzaZo98gNICkzI1N4ubjSN9NvYRFrcmZ/BrA7HC3GtYjLmOUmOJ18abF6kB1QtmlMzpeT38qS29G4Ed8/jdT2HwS1g5QSQd3DhzrWIw2XL3i8wI7v8AvTA314JM/HjxplV5M3m0X1+Ee+nWMPeJNxu08/xr30+vCQiYEWggm0b+NIKAhrcTpvjnu8KJQ6qJ4E63A3acb0pWGEFQvEGYkeY3U0oWgan4aUwHPpcWQMhIgkW/HhR+HxSMvaWVHgSdeVRi2ALTJInw3yKTh2bnh7/GKQyYS790fCmXXFE6xyrG1mNI3CtK18KLLoQyLT3n30ZhUzahGripLZSbkwDUsaGi2PwKyjXU3OnsrKmyqB1K0B7oA4SiT3ATNNs4RSgDEDidLa86JmLd6R4go+dPLxAyhRjdAAgco0AmnJ0JGMspAEDTfvkj3UltUsOig04hRWkEQJ08OHGjMKmGXvD3VIyCdXFjwp1CQAMtgbA79PZpTeIRm5081lhsTftb9992/fWiIZjbZMHQdk+yTenGkhNxeAq+mpiPM+QpJmDKiIHd7oodSjlso7+FvZNMkl8eFIBAMBaUBXfY/EmaRj3wdBdKU35Egjv3ULtV7OlCt5THkqdOSjSMW5CUHiPiakYh5vs5tQZj2CpHZT5Oa49UC9uyCPlTCmpw/fJHupzZuAC0PSTKGlrEWuEqN+6woAndpbdZAbTn6zImSEdlIJAkZzc23gVLdNXwWWQ2mJCDlTuzIn4moXCbOSg2AAXs1LhjepTaiVHvJqQxD1myf8Jr2Jj4VLGRZaJZBtAbMz5277HzoLGf8xvn/GaMXjkJRkUZsQQm9j36b6Axi/rG+f8AHWkb7yWS5Hbb/TP/AKS6j8T0WbWpSjMqJJ8TPGsxW0whzLlPYBXM7sirUy/0jSpJGVQkd1Q4yu0O13kbtHZjbMhJOa08j40EMTKRm3AxHCdP6VmNxhV68qOkk6gHfGp0oNatIqldbkMedbQYKc19Qdx3xbSaQhi2sHXjbiKxtwA3vIoxOKZCIhQVBHZEWjQzr40wDOjmHTqTJOZITAuYBkHjE0K4sNrBImDmy8d1+HPS9b2di0ISZUUnNKTlkA8RaQdbcqXtB0lANsp3zffYik+Su4YcxIkkWzXIA37/AIe2nm3kFIm5kzI5gd0X4DSo1y2/wpzKBfNNyIG7mPHhup0SHP4xR3dngLgR7rCYoTJJmyBpp3a8Zreo4ixJ79wPyreJUSBYK4wSTpQM1hmgq0mRE8uFHDDgovPjYeVRiTFld2+++3KpPB4ptKQnNIyyQUyZP2Z3xy4UNFJjLDM3E77a0SrDqkSLGwnmKxW2U/ZQT7KMD5cShRAF1AR3ZfnQ9gQI3gbCTU1sZzDtglxSfEz7KqDz6iSCo6mB41pB7vxzp0Ky6udKcLJgiO5IrKp2c/gVlLSKyedaz2HrWAPAlSBpwv7Kdd2aMOAhagcsnlfhxmncLhColW5KkyBxzAgnlHgaFxTa1ntSkkq14Zrazug+NQzRDQcBWk6XFF4ZyWHuQ+NRzmHhYhR11t8qksM3GHe5D40mUiDWaeCoy+NNLbBpTiSY8ffVoh2aQvtKFbawqlMqWB2QbmfOnGcKpSzlSVHgOA1PKp3FsNtMuNrbUjKqDkWFawZSVAyDbVXG9DkroSRChiUhJtHyrGkggDhAHtopQaULOlEn7SD/ALkFXtimn8MUAKmxIhQAUmbwMyVET3TQIU4PqvE09sl+FrE2U04nzQoD2mg1qBbKSoSTex48qfwDQQSVKi3ZMG5794F9QDSoZZBih1bRgk/RE4dW6ClMSCdfW4UB0hBLTavugJgcyAf9PtrGHBa+aNNw8tfdRHSFttSEJS8wg5UFQU6kQq5MpEqvM6b6O8CIewRKErTpllU+QjyNZjE/Wt8/4zUmhlktpSp1xRAhXVYd1YIBvlWvqwOZten2mmF9XlRiHVKIShLim0GZBzZ0oWpMWm+W1xTuuR6b4G3cuZH1SCSqJOb7ip33tNqh3tlh4LU3laUlawRJUVQdwUYArr2H6B4VSU5uuCpnNnSQDBE5eruIOlcn2ng8XhMS+zlbzB1Wp1k5kkX0KSFDuIqVe5SUU/eILauBDSspdQ4bzlHqkRY85oPqwQmIm/fMcBrHdR+0dnO+sttKBvKeJPOjcPsRZZBbiTBN7kSbDSLwdeNVe1mbW+xBvMQRoJA30gIANuc1IYzZD8qWpOltJ7gbT7fGhnNnOoElMDjuHOmmhUILkQTH4762jEEEAjw4cqeYwhKJgGQoSdN2nf3mg2NZ1ju4eFAgmEZVSe1l1nW1oHMa0l9xEkJBiO65km55RTKkXiOR/G7vpsGfn5/jwpgKExyub+VG45nKvLMGNY17Nx3a0O02beO/X2VIrwK1pBzItmkBSrlKASobok7t/OkxkMR7aIDJ0uOY+e6nGcKSUgXBiSfhUm8wpNgOyLbjNDYURqWDNWTCMwwjmv8Ag3VAMEk3tc24X0qxpV9Qjmr3pqZFxKt1QvzPvpSEVqfeffTmHF6oQks91ZRZRWqVgTeyHjCgFGCpJInXUaC28edI21ilTIOWxIjUAnSde6hthoVClG1wmIjfMkk29XhT+OcAMkzAPsMW3GofI4sCQmZmRER7qNwn/wBu/wAk/Gh21ySf0fhRODXOHf5J+NIsgcUVA2HO00ptailM63m0Wk/CnhjkAiSogwSBA13EzrROxsCX15G1LJnUqyhM2uq8CfHhW+lrnYyu3sD4V4JdzH1QTJ1+yREVMYpba2V9SVFEoAKwlKrJSFSlIgAHTUxqSZqz7V9DmI6susYjr1gSWoLfGcizKSbCxCR3iqLjsC8yotPNOtlXahRAm0ZkqywRyJFZ6YSepMr3lyZ1EIB3Ajyoc4pYujOlQMSLSAZgg6g8CCLaUwp0JlJCjBmCoa/s02vEAqJKJJ3lRrXQuSeSYxR7A7KUk9olIgX0ngY1AtMkUFihE5YgxcnhBMEb59k0J9M/MGkaq04C9hTTq5GgAHCfiTVKEW0hO0iUY6vMRmSE2CVTu0kjdFWkbfwqEgNm6QIypUdBvUBckiJqq7N2Q6gId+rGcKKAs3IBgqjnb4Ren8S84Ac2IZgA2SoEnfplmbDfUZFFSqJUbrcsuB2gh4lshwpupRKICkgiIJUTmUSAU6HMdNKnui2yyrGKWpJAaEJB0zKtKe8JBE781VPobjAUurdWSAUxcR2e2R4kj9mrfhdquoQo4fKXFtoeStwSmV5gG0oCkm2QEqlQ7Xq6VxOTeWu5HUkljs6IgxVX9Imy0qbaxISCpBDSzAnLctknuOZPiKisBtrFqQ2pbj+YhJUA0mxOUR2WxG9RtbeUgRQrWNxrrqmV9c5hlsJKw4yuC4lQiFFKVJXICoSQBMRatq8TFuynbaxyVoLYBmRe0WM7jS9mbRQhtKVSIFzFtaG6QYVzCL7Ta0B7tJKje0FQHZFgtRTcCwB31HtOdYIEmB9pUa+Ik299axxLTu9jFzd/EnXnA+UhpTikiStLRCVKEdmFKsLjfumovHZEsqQQorJUAFj1CL2AncdRxFBNYpYQQAQmfVvMi9t/DfWoV2E5SBJyyTAMTYbico5wKtYoJcicmbZbCGUguQc59VRO7gNDb2UguJSAAZiLwLaRvpLr4SYhJ3zA3ieFO4LFA+sRMWEAe4VfZxS1bhrbekDzI7OeSAkgDxMGQd1JwmFSVAZSRYxmgHfB7PfFS+IUMupHCCR7q20DkSZVMj7Rv3a0lpYbojMS4hNsvfqry1pzC7VCUBsJSEyozee0IMmdLWoPHnt+FDKNdmTHjiuDKDb3JdvGIEE5u6Y8+Md9LxG0kmAFZSCDNjPtqIVi1Zcubs8Lc6bTWMYY5Omi7a4ZJ9akEkGbk6cZPGpEY6WWzpJVbxFV5Bg1JNuSlAneffWOWCjKkXFuiPLxki2tKbcM2VFNK38zW21gEHdWYBX0c/fPmfnWVn09Pf5VlTuVsE4gqzykk6eqY8gaJVmUg8dPHs0+cOpKe02Q4qI3gWsLbzvG6l4vAlttCluEBWsCMpgKA0/Vk757qmUkmr7wSG2lpRmCtTEW4Jj3incCuMPiDwSPjQLj6BEmQezNyb2k94qydIOjeHQ4jqGpQtJKllS1ZSfU9Y6kj2RVUFlMUqRoPARVnR1TDQTh+tU8oIKlqKSiRmzZUhMhJBGpJkDvqA2mlJWEp4wMu8zYfCundAeg+FdZdQp1ZxKIJVHqjXKlNwpMggmxnyLzStUwxrfYm+hGPUsJzrcK2weylU50kzmgi5SSfCNK5v6TdsYhW0HA7llCUITlJUMpSCSkk6FRV3jQ3FWLZTTwXiEpBS9h05kpiZcgqDZvopKTBuDKdxExHQPCYHEJUcUwp51TxzuKdU2lKVZe0SlaQDJVrv37q5sVQblJbHTl95KMeSiKWSb7+7jTuGwrjqihpC3F3OVCSoxOsAE1IbX2WMPiXm1hSQ04tIGilAK7MZpgZcpzGRBBvIovZeNWoKlRZwrd1Ia7AWdAgqnMtR4qPlIrty5ElscsE7phGD9HGMWfrOpYH/5XkA/spKj4ECrNs70MpdicahXEN5VHwJIjyrnOOcW64peRKZ0SIhI3AfPfVt9GuFyPKe0CBAjetXyHvrjzZJ48byOVUr4XlvZtjUZyUav5nZdldHUpbLTqlPoIy9WtKFIn9FYWBUTj+hGy2pLhaw8nQuoRfuBI91b2jjlfQcQvU5CB36SPKuWYJpIAAAHIVydApdTi1anFXwqNuqmsU6q2XXEdG9mgkp2m6BuCMi4/ZZM0XhsZh20hKdp4wgaQ0jThdmKprS6LYkkXr1F0q75P0+hwvqH4Iuqtt4YoKevxijEZvqx/DA8qisDtVxUJxCwpIN1tZkqI3QFKI86gsZKJI7UVDubRcJsYHd86fZxhs22LtZS4SL7jMPs51AQ8w88EklKlr7Sc2oCkrBAkTHGoxWwtjicqHmu8OTBgj7azxNVP6SSe0Sod5mtuYaNALe0bjWPZQ4Wr/wBM07SXfXkSWN6PbPE9XjX0n89lLg7p6vL+DVa2lsR0GWXkPibBKVIXof7taQTvskqNSQ07x+IrEOeRpxjpe3qJzspK1yTJM76cb9ccbD2VdNo7MTi0gWS+IhRIAe3ZHDoHLwlw2NgrcRUWcKrrCFJKSCcySIKSCQUkHQgjfXUsmqNMnTuGOJUYFvP+lLdXCBoO0N/dwpDrgtE1p1yI3WMHXhp51jHk0aI7EOduQYIiPfSl7RO8JPAxpeaxh0Jck67p8qLKwNUpgZR4DjY105pxcnaMYRdKgM7QBuptJPjzrQxIggITf2Wj+tEHq5gpKiYASkCTrF4sTI77aU5iSw0oI6nrFD1pcVZW9IKYBjeeM1lGST4LojmmyogJ1qdw+xnCgECcnrEA2zXG7hU7sHo806gKUylB4Zir/deaZdxYbC8jSLLKe0dcpKZOnCsMmZzyOMVuqstQSipN8lcw+xlrVlkCSTOsCxvRDnRgBMl7eQIRMnf9qn/y4tJsywJ4Bd/JymWtsKSClSUrB3GRHcCDEU9T8BVHxG2uiqlAELsdJH9a3Rg24f8ADA7g4PlWqrV8P2+pNfETh8agEp7UjUZf691ZjNqIACcykmbymZG8Ed/EUSdmPYh1QwmGUlICeypaJFgJKlkaqnlQeN2ZimXVtONQ4hsuKAW2qGwJKsySQbbgZpLJJouWOMZUu4XsXZKXsQkrkM7zMXjn+DVn21tUll4DMMyE2/R3yOFAdGuhmLxLKMSypnKonsrVF0qgWCTbWj9r9Ccfh2Vv4jqAhsSS24Zy2kQReTA1FNV3kPnYqWx0g4hmR9oQOQKh7RXSOhGI6vHovAXKT374rlWFxhD7bitywT3Cb+AFXROIV1kp1TBB/O9aPIj2Vn1MTXBNKR0zOEodcDQDyXFslUST1alKYAH2hmSg23GJtXL9qYkYZKVBlTaFlamgmMsBRnKom+U8JOnEVZdp9MsQcO860yltOYBxYmStZCQM0etccqd2dt9hWHRhManrGHUqAQEpBSpMSts2hULCo45o4Vy3vvwdFVsnucqxuLcxmIUsjtLI0AsICUiwAmANwvJgbn9tPJbysIMJbur85wi5O+w9/dVw2n0aa2e0FoeLyBmWFAAAyOyFDVKzYQeHI1zR1ZUSSqSTJ5m59tbxeuW3C/f7L9zmdxW/LCevtNdD6O4Yt4dA3ntK5m/s08K57s5jrHW0bioTy1PsFdTaGgrz/wAUyVBQ8f8Ah09JHdyJvaqj+TCASCogSNRJULd9VHF4IpbBE5kxJOpGl++rhtLAvKwqG0tLKiZjKeIN7QN+tAL2LilIUlOHSCQR23EgCe4K+FV+H5I48Stpci6uEpz2RUW8UKsmxMWAkSw04BMblHX7Uza/foKfwXo/xtiPoyO8FR9yalf7PcSsyvEtp45Wp98V6j6vD/kcPs2R9xB7WKoAW0hszqAoE20OZZHfpUaNlpcsAASdRxq7Nei4faxK/wBVKU/OjGvRuwNXHlfrJHuTUPrcNc+jKXS5CjI6DOgiHETP5w+BotXRd0SQAsbwm8SOBAOsx/Sr4noaxv6xXN1fzFEtdFmB9jzcWf4q5/bMXx8vuby6eXd6v7HKXej7o+yry+dML2A7lzZTA1iLeETXZU9H29yUeJJ+dJPRDDq1bavr2f6Ue1w7k/T6k+zy8V6/Q4Y5hiiygb8ZojE4AYpOa4xCBqBJfQlOhG91A0OqkiLlIrsq/Rzg1att+GYe41tr0V4MEKSkpULgpWux1Buqrjl1cJ+n1DRp5a9foecOqmYO6dREa28KFXiBASCDy5Qa7/tb0HsPLUvrltlUzlKQJMzYoMTJNqgXv/p4SCCjEq7wQkyOEgCPI1fbqP8AUn5fQTh4NHEc+VQJE205inl4iRliFE8NB866dtzoM5s1IX1TWWYDgGdW83zXBgbhVVG1esOsEmygBzkiB38amXUqb1JMrsmlyRGzsGtCVrCVZhATYzJmVR3D2xW8H0adKgQkjfJB3EfZSCqeYqxHbqkwEgzA7ROvhoPKjNn7RhQW6/kQbEKICePCSTpWU+p020rKWJPllh6N4DK2jMRIAmSPdVcxHQ/FFa4bCkKUsjtI0UonTMeNWlOLBSlSFBSTcKSZBHEEa1p7aOVJM2AnyrwsPXTw5JSjHeXNnfPp4ZIqLey8Ch4voM8DGXKoyEpKk3+JpodD8RYLQmwMQuN/eg/jfSG9utOHO+pedRzG4UAZ7MAi2USAPaKFc6SvZlRiCpP2bJBi+sgX5TXvXnl4eT9OTnyYMWKKlqTvuTTa/VD7vR1wKIGWATq4J8bC/gKyope2nSTLgJ3mB8E1lbKOXxRyt4/Bi8K6lwmRMAaxRacOj7o8APlQWzWFJmRrFSIrqiqVHO3bGlYZH3R5CtfRkjRIHgKeit1QiExSYFXjYeBzBpLisgVlzLsLb7nfBtVXGy1LWkCVSoWEWE3me6avP0e6E2I09ndrp3eFY5XbopbHRnejzLuCdZbT2VJOSTo4ghxEqF5KwJJn4VyTbG07YfIlKk9YHAlQkEBJJQe5SYHG26ut4XB9ThusbJDaErJAJiQkn1DmPf63dauO4DYzjvVz2Q2CkXjtxE90AHnXHJqNNm2G2mi1nabYazYdJSh5CetaWetTYlJTDgOcAiQVSYI0M0H+R8MUBws9XmKrIUpKDcjspJlPIEDgAKOwyihagnKmIuBvIlRSCsASonTTdFL6QYNvEtNJWFlSSSSswMpnQAnib631rieace+vivD9DvUItcWQzmBQ3BbaEmw7Z0P6Svx41Y9nbYDHqNJzAXWYJ0kwZsNRbhvobEKAIKRlOthHKDPCNK2yJ9YFQkTfeSJM9wk+FefkzSm6lu/GzaMFHgsLPTVUSoeRGsA6eJ5Wo3/i6NSarG0ssgg8xQ6WSqTw31zTcrpN+ZqntukTe2/SU2yIQkOO94gJnQqMTO/KL8tahdk+lp0O/XFK0H1khIGXvQZJ8FEz3a1zt0qdUtYvmUpXfEwnduSKGQuJ5172Hp4whpk2332Kvdtrk9MYbbDbjSHUdttVwsTHEX3eNA7S6QJDTnVrQHMiskketFvbXmvHN6b+GtpufnzqT2CxhnE9pCc6QQoqUQFTNwAdwOsDTjXoY+yxY1cE/jSv5njZYZHkaUqOs7A6TsJUVKdbbABzErSM6jGpzSYib8e81MHp5hP800TwCgfdXnza5aLkMoyxIVCpBIOqTMx5cqv3RfHNvsjrEkrFlAcQNfGvKl+HxavVL0+52+1yk90i+u+krBJJBxKJG6/yqCxPpAwfWlZxzmUmcqULkDgFDQRwF+8marOG2I2848o6hZEDjAVfwIGlOYfZjZVMEDeOza/DKL9r/T574uijj3jOXp9DKfUSls4r1+pdE+mDA2hbiuTS/iBR59I6SQEpd5FAnfuKwR4iub7b2M0nDqcakkFJmbRmGa0Dvqac219HwaVqVcp7PefPj3VePpo4ncGyZZXNVJIsOM9L2HbUUqDpKYkBA4TEqWBvHkaCT6b8OP7l8n9Fsf8AvVx9eKKyVEypSpPj48aWNmumSGnSAJJ6tcAcSYgDvrt3apswuu469ivSb9OaUllhzKDCitKSRwy5SYMTeqFtzZ/VLEADPJiBII137wR7aJ2IVMtJScNiPvFUZUkm/wBrUbqF6UPF5sdWkNkLBylQNikg7zvCa89Y5a9K4PpMqwR6FK1rVP5968v2I0LPAfjxqL22olSJ0ANvGklh8bgeRHzpp1lw2WmOVdUMLjKz52WRNUWXoRtFSM7WbKCM4E2kdknUC8p8qsWO2uttJIlZ4CD71VznF7QUXM4sd0WEAREbhWHbS/wa5M/Rdpk1qvijWGfTHSW07fWQSWRqLFKJ335W9tDObcJ1w4PMN/Oqsrazm4xypSNrO7lE1qukS/tXqT23xJlbyCSeoXfgsj2By1ZUeMbiO7/TWq20ZP42Rqj/ABEo7hFJ1Tbju8xTcmisPiSjeQO75Gjk4zDqELw5zfeQuPNOhruOYiJrdSDeyesMNHkF2PnoTypGL2I+1dbSgOIEjzGnjRYwMrKUOEGCEK9tvjVtRjczbbyd4SfEiY9tU3GOQ0u2qY9oqa6IY7Ox1Z+z7t3vTXPkW9ldx2TojtBGKw7rKSClSDPZMCREQYneY9tUD6KFKgGVSULuT20EoJvftJShXNRHdRPQfaJZxrcGAslB4E6gnj3VMbf6NoZeW4g5kLclQUr1HFSSBaIUFAidMuugrk6jHrhRpglomVRxJQ4oyDpZQ4TqCDMzpWYzawQ2tZSkZQT2RHfAGlTD2yJMwo/olKv4TUH0q2ZGFdMEQkm4A0vu7przOzlKSUuLR6Wqk6Kzs3p4rrAHkDqpvlmRum5M2ArpGzltKSFBYym4vYg6EcRFcSw7Vq6L6PdvksqZUTLZ7FplCtB4GfAiuvq+mhFdpBfqc2HLJvSywY15KlGCIHeKExWJCWnIicqjYybAmwGpolzEkqMnfwNIkG0g14mylqPQ7qOXHahT6sJMQYUBF9JFZgkuuk9WhbhvISlS4/ZBrruzQlk5gy04eKxMcuFWbA9NCCEqbSgcZt7q9T80j/h6/Y5nhyNU5WcJV0Yxx0weLP8A5Dsf7aKw3RPaioCcFiBzZKfapIrvx6Vj77Y9v8VMOdMAP7xvy/6ql/iyXcvUn2Sb5OJ/2e7XWIOEdI1glAv4ro3Zno62w0vMjCKG4gusgEcD9ZXW1dMD94eCT/Wm1dLl7lK/ZH8lT+bfD/Vh7HLxXmUTBdAdroLhSy0kOKzHM6mxgJtlncBRyPR7tUx2cOmODpA8gyeA8qtB6Xu8Vfsx7YFNq6Yr3lfhPwVU/m0vB+X3D2N+KIBz0W7SdSpLjjASoQfrFqty6hMedbc9CmNcjPjGk5RAyocPvXU3/wAWrO9zxWB7zSVdI1nv5n/ppfmr8H/r9R+x/FepGNegnEDXaUcmVf8A9xRaPQezEO7RdPEJDaR5KzU250oIWUBOZQCVQmdFFQTrFyUq8qiP7WE/ZQ6r9FA+Lwrox9ZnycY2/mjOWDHHZzXkWRv0J4D7WLxC+7OyPc3NOPehvZgSpP13aEZs6iR3i0TI4R3VV/7UVHRjEE//AK0J961VObE6UHEISs9YmSoZSUWhRTeETqKXUdVlxx1Ti187/YePDCTqMr+Ryrph0G+g4ktdYpaCAtC9JSSRBH3gUkGO42mBB/kwjRZ8b10z0oYJa8QyUIcX9SJhK1AdtUcYOvsqm/kl/wDwHv3S/wCWvY6abyYoyly0ceWOmbSK+7spRM5h5U3+S1i4I/HhVk/I+I/y7/7lz+WtHZWI/wAu/wDuXP5a3ozK+pL28JVzA+VYFuDVlB/UFT52RiP8u/8AuXP5a1+SH/8ALv8A7lz+WnQiBzH/AAEe351lT35GxH+Wf/cufy1lFAJSa3aumN+jXCgXW4r9YD3CiG+gGCGqFHmtXzpa0PSzlgUoaE0+ztF5NkurA4ZjHlpXV2Oh+DkBLCVHhc/GphHQbDIGYsNp/UbP8VLtEGk4TtpedhwqCc0A5gIPrCZ42pjozig2lNxmKiCmblMJEga2P+0V2XplsVAwGJSltIJaXlhKbkCQBG8kAVyvZezQw1K4zm6jw/NHL31lkmqNI47JNjHhtwLB9VU7tN/mDUp0p6ZddiAhtaVspQk9kQAspj1gYVF90CYuRVQw2N6xRWkZkIO/RRAm/d76zCIwS0uKxb77T2YhHVIChlgGSMuuYqtmGlZOLntwUoqHvcliPSJR7vI+8U3tHbpcYcRM5kKEXGqSOMb6p2JxaUKhnEF1PFbeQ/s5le+tN7bI1APjFcr6WcXaZssyfJGNJnKOP4+NTHR3EdXi0SQkKzJJPAjMP9QFDbKCVP8AatZahzAzJ3GQDB5Ck9IDGJdIOqgqRHrEBRIgAesTXdOKnFxfejmi9LtHSmnAbAzyNHNZBcdq0mQBB4a3tXN9mbdsJN99TeH20njXg5OjnDhWejHOmXdlAVfJ5C1aewYF8o8qhcJt8QO3ai8R0jZSB1jiU95IE+etebPFO6p2dSnHxN451KVN53eqSSq5WEzawkkd+/dVQ2xtpQxDiWsW51YKcuRQWD2EknNnv2pteKt2E2iw9JQ6FxrlItRKW296leYrfB1KwbTjb+P3RjkxPI7jL+eZz38pPH/xGIPJP/yUdsN104hmV4hQKjmzlWWMqtZUd4Hsq6kMDVZHNQpl3aGETq8gc3E10T69Ti4xx8qv5sQunppuQXFKCJ3VHo6RYJOj7X7YPxrSumOEH9+jwPyryFhyPiL8mdmuPivMkxh1fdPlSVCNbVFP9PcM2RmcWJAUmUOdpJ0UJTBSY1FqHe9J+F4qVH5hHvitl0mWX9kvIh5sa/uRLN7PeLqnGjAWhCSFI+4VkEKK0/4h46Copv0cGADiVgARHWN2AsLCbUhj0s4fXqHFDhlbHtzUXs70jJxWJaZRhi31isslQMakkgC9gbV6OPp+shH3NvLuOaU+nb3/AOif7N2vt4pZ8c3/ALXxqe2NsVnDpS2hSiBOsDUlRuTxJqZVsidXCP0QB7TIoDZ3Qxtt8vreefXMoDiuyixFkJASTB3jvgG9aro+qz7Z5bck9vix740WVvKUpuU2Fin4gk+ytljgpJ8Y/wBwFM5q2K9uEVCKiu44ZNydscOEVuTPK/uppSSNbc6UWzwPlTqFObivlf3aVRIMRSctGguH7Gbm38QJrBh1H+5PhmHvn3UAAFFZUl+Tz/hueaflWUARKsKL6gjUHce8GmNvY3qcKtbGH6x5Mayu09ohuU5oF4BnnVnxWBU8kFSerXxsfcbjnUUOjOI3vJ5gAewpVHnQByDE9OMS4Z6yB91CG0DzAK/9VROJ2u+tX/Ndv9kvOKBP6JVHsrqnSP0RpfJdOJ6pcXUG84PepKQkzumeFUXa/o9cw8nrC8gfaZaWT+wbjzPOtU0TTIlhSQhLq+0qJEgDKd4sNRpJqC2w848dYTw+dEY7EnthBzJB9UjKQY7VhNyrNbjT+JYQ2tSFIVmQpSVCY7SSUq9orJRt2zST92kMbAQUNug30I5wfkKgcdJWeE1Zmn2wggQkndM0y1h21mBlKvOaFywf9KKrWVbHNkpG4eQHuoDFbKX9gg9xgHzi9XZnRFNLiDwpWJdkk8axaCkwsRPGh1qmgDQVTgxSvvGmq2DTEPfTnPvqHjTS1kmSSTxNZW8lLZDFM4paPUWpPIke6nDj3Dq6v9o/OmCitFNKkwthLSUEypRPHj5mauGxcJsRcDEKx7Kt6h1LiJ5pbzx+rVFpSVkaGnQHb9ldBNhPQGMQl4nRCny2v92ooNWnA9BcJhYyYRKT99ac58Frkx415rGKOhgjvFWDZHpCx2GQEMYlTSBYJSlEeMpM+NKh2X7007DLjDWJQn/kkpXH3FaHkFCP1644TVsxPTvaDyVBeJK0qBCgUtwQbEEZI0qHwuwc+rzLf6ZX/Cg0ITB8OoQBXRfQtsMYjaIcXZthClkyBK1goQm+tlLP6lV3ZXo5dfUEs4rBrV90OqCv3ZQFnmBXaej+w28GyGm2w2RdepKlxclSrnx3AbqTGi6ObD+4oeKQfaKFd2a8nQJP6MfGoxvFqT6qinkT/wBqNb2+6nWFcx8opbD3GXHHUa5k+EfClt7YdT9qeYBqRa6Rp+2gjlf5U9lwzv3JP6p+Bp14CAm+kavtIB5SPfNOflZhfrJUnv09qTNLe6NoPqqKed/60E90fcGkKHOD5G3to3DYK+jsL9V5STwz/BV6S5sBcdl2ec+8E1EP4VaPWSRzFvOm23lJ9VRTyJHupDJI7Df4j9qsoYbYe++fZ8RWUBuc+wfpcxYJQ1hUROilKUQOXZv3VP4Xbe2MQApptKRxCEADxcUY5VJp/EU/hcapsykxx4HmKq14CoAGz9uq/vkJ59V8GzQ7vRDbB7ScThgrgoSFc8rII5g1e9nbVS6OCt6fiOIowmiwONbX6CYp9Y+luYdKgfWaZIWIuMrhVcTxkVDY70VuyS1iEuTeHAQSTclSxmkkyZy13p5lKxChmH404VBY/YZTJRKk+0fOlbQzzztboJi2zK2FKA+039YD+z2vMCodnDZSQCQQbidD3jca9GEUHj9kMvj65ptzhmQDHfJFqNQUcPw+LKbK7Q9v9aOaaQ56pvwOvlXRcX6NcEuSkLbJ3oWbcgvMB5VGr9FCPsYlYjTMhJPmMtVqRNFIxGyAoQoSKi3+iw+yojnf/tXV8H6PQD9biVKHc2EnzzmalmPRY056mL8C1f8A9T3UWgo8/v7HWjXz3edMHBGvR6fQy2fWxJI7mwPes0w/6A8IoWxD6T+aER5FJ9hFFgedDhjWBoiu7v8AoMZbMqcxC08QW48R1UitteiXA/ceX/5ivcmKVjo4a2riny+VFNsJVofD+ldxb9E2BH/hnDzW9/NFHM+jHBjTAoPNJPvNKx0cCVsyd1ML2Odx869OYDog216uCYP6TTZPKTf21YsLs9uL4Zts9yURPdFOxUeN3MMUm9vH40pnALX6iFK/RSVe4V7VShO4DwoPF7JbVcCD3GP6UWGx5Da6N4o+rhnzyac/lqWwnQ/aJ0wjhH5wCfeRXpZ3o+qbKSZ4yD8aaOwVAjtAefytStj2OCYboHjVkBeGKQdSpbRA/wBc+yukdFei+12oAxDDjM3bfcU6ALer2SpFhYJUBfSredlkGFKTG4g7vEi+vEW1pxGzkC/Wgd8gfxUrCg97o42R2SUHnI9t/bUe/wBHnU6QvlY+R+dGM44oF3kq/Sj360Unbje8xyuKewtytOsqQe0CnmKbzVa3NsMaFU/qk/Co/ELwiuIP5oI9kRSodkU1jXEeqpQ/HDSjmOkrg9YBQ8j5i3soPEBkeopR4Sk+8GmlqTwoAsDPSNo+tmT4SPMa+VEFjDu6BCj3WPsvVULiY0M1vrhwvyFFiosZ6NtcVDxHxFbqCTtZwCxVH6RrKdhuBAHdW78qyspDFtLIIINxoasmy9qdZ2VCFceI+BrKygCRitGsrKYgDG7HS5dJCVew8x8aDHR0/fH7P9a1WUALGwUjVZ8v6mkqwWHTq4v8ck1qspDND6GPvK/a/pSk4vCpuls2/G9VZWUAOnpAkeqlXjHvpCukvBHt/pWVlAUa/wCIVfcHmT8KSekDn2Up8Z+darKAMVtx380eH9aaO2HdcwHJIrKygBB2s998+AHLhSVY93/EV5/Kt1lACPpa5nOr9o/OlJxiiLqV5msrKQCC6o7zfvpBBNarKAMitEVlZQM1WkjSKysoAxQMUk1qsoA0abRm35Y3QP61lZTAUK1H4/HKsrKBGh+L1usrKB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UUExQUFRUVFxkUFxQYFBgWGRQUFRcWFhgVFRUaHSkhGBolHRUUITEhJSkrLi4uFx8zODMsNygtLisBCgoKDg0OGhAQGywkHyQsLC8sLCwsLCwsLCwsLCwsNCwsLCwsLCwsLCwsLC0sLCwsLCwsLCwsLCwsLCwsLCwsLP/AABEIAKMBNQMBEQACEQEDEQH/xAAcAAABBQEBAQAAAAAAAAAAAAAAAQIDBAUGBwj/xABPEAABAwICBAkGCgcGBQUAAAABAAIDBBESIQUGMUEHEyJRYXGBkaEyUmKxwdEUFRcjQlOSk+HwM0NUcoKi0hZEg8Li8SRzstPjNGN0lKT/xAAaAQEAAwEBAQAAAAAAAAAAAAAAAQIDBAUG/8QAOBEAAgECAggEBAUDBQEAAAAAAAECAxEEEgUTITFBUZGhFBVSYXGB0fAiMkKx4SOiwTM0Q5LxYv/aAAwDAQACEQMRAD8A9xQAgBACAEAIAQAgBACAEAIAQAgBAISobS3gLpcBdSAugC6i4FUgEAIAQAgBACAEAIAQAgBACAEAIAQAgBACAEAIAQAgBACAEAIAQAgBACAEAIBCUB5lwn1ktVTzU9OHiUPYBng8h4cSHdi8GripQxuapshH2vw/y2dkaF6f4XtZwtG3TMVFLAPhBlc9hY4SNOGKz8bcRdcXJb3K8tIYd14zzpRs7rbv4cCPC1Mu7b8UX651a6j+DsZXNljY1zKjGLvnveRrrPxYTiLRckDA2wCxhj0q+slVjlbd47di4cN673LPDSy2S2/IWGs0kKHiCawVJYT8Iwg4bEYafI3NwD87tBIGxWePh4jOpxyXta/93y5EeHnltbaY2kp9LmlpmsdXCeMyiaznjG1zg6MudeziBcb10U8ZQ103Kccrtl29Sjw88q2bT3LUrSD5qSIyhwlaxgkDtuPCL36b3W2jsQ6sZq98smk+a4FK1NwavxRvr0TEEAIAQAgBACAEAIAQAgBACAEAIAQAgBACAEAIAQAgBACAEAIBCUBl1usVPEbOkBPmtu49tti5amMo03aUtvttOiGFqz2pddhQ/tew+RHI7dnYbO0rhqaYpLYot9jdaPlxaIn6zS7oQBzlx9ywempP8sF1NPARW+RVl1rlG34O3rd/qVfNMTL8sF0bJ8JQW+T7FV+uTt89K3+Jv9alY3HPdD+1/UjUYVb33RwVRq9o94cH1TDjlM7iahuIyOBBdcc9yreK0g/0P/qRqsIuPchbq7o4bKu3VVH3qHWx7/4/7RkwnPuSfE1Fur5B1VrlGfG8aX9pOXC+ruIdAUx2aRmHVWj2hNbi+NFf9BkwvCb6jTqrGfJ0lUf/AHGn2J4ivxoL/qNVQf8AyPqdLqRG/R7pS2odUtlDbtkmDsJbezmm5tkSDz5cy0hj6sF/o2+Ca/wQ8LSl+s7SLWh2+An914PsV/N0vzQZXwK4TRZZrPH9KOVvW0H1FaR0xh3vuvv2KPAVODTLUOn6d2yQD967fWF0wx+Hlumvns/cylhasd8TQjlDhcEEc4NwutST2owaa3j1JAIAQAgBACAEAIAQAgBACAEAIAQAgBACAEAIAQAgMbTusMVLYOOKR3kxtzcem24dKo290d5KS3s880/rRPM7Be188APJa0HMuA28wuTc9RtR4fP/AKjv7bl/PzZfX5fyK3vxM+nkAu955EbS92wckDZ4LztJUacYxp04pSk9lkdmDrVG5TlJtJceZxUmnaqUutM9jc3FrXYQ3ESbcmxO1d8MDh4bFFP3e045YmrJ3uUZQX+XI537xc71ldMYxj+VWMm294xlMwf7BWuytkTNjb0qATNa3mPehJMyNvN4lATspQVILcOjAd6WBfg0I0oQaUOrsR2tQF6HVqHmIU3Fi9DoJg2OeOpzh6iqOEHvS6FlJrcy3Hoxw8mWTtcT4OusJYPDy3wXQuq1RbpMljp52G7JBfpaM+1mFYrRtCLvTvF+z/8ATTxVRq0tvxRpaP1lkjdhqmjCTZsrb2HRI07OsLpUZwW13/czbjLcrHWxyBwBBBBzBGYI6Crp3KjkAIAQAgBACAEAIAQAgBACAEAIAQAgBACAEBx3CJrs3R8bWRgSVU3Jhi6zbG630RfZvOSjfuHucLBG+Fjpah7pah/KkeTc3JFo4923CABtNtwFtErbijdyvFCRcuze7N3NfYGj0QMh37SUBU1om4qiw753gf4bOWew4Wj+JePSevx8pcIKy+O76noVFq8NGPGW0wNF0WKHM2MhxE2vkMgPWe1ewcBONCjzz3BCCRuhG+c7uCAe3QbfOd4ICZmgW+e7uCAnZoEbnn7P4oCX4oe08kYxz5DstdAXYKF/mFAatPSu80oC7FERtFkBbYEJLMQQE4CAlaUBI6EOFiAQVAKdJVvonb3U7js2mMneOhUceKLJ8GdjTzte0OaQQcwQiaauiWrEqkgEAIAQAgBACAEAIAQAgBACAEAIAQAgMXW/WGPR9LJUS7GizW73vPksHWfaoYPItWtHSzyv0hWZzPJLb7Ir/RaDsDGnD0Eu3hXirIq3dmk8cZJ6Mdif+Y5vJH8LHX65OhSQMnFhfeTYdZNh61SpNQg5PgmWpxzSUebOV4RKn55kQ2RRN+3IST/KxnevL0RD+i6j3yf7HZj5f1MvJFHSczmOEbXEBjQDY2zsvWOEqNqn+e/7RQk2NC17nuwPN8rg78toKkG6wIQTsagLUbUBchagLsQQFgvwi6EjOOLttkIJo0JLMeSAsKAKEBKxyAe4BwsRkckBm0tW6hktm6Bx2bcBP57dm2185xaeaPz9/wCSyfBnawSh7Q5puCLgjeCpjJNXRLVmSKSAQAgBACAEAIAQAgBACAEAIAQAgEKA+c+F/WZ1bUOEbvmaV4iZbY+Ugl8nZhwjtSK4kPkeemokJu57nHbynE7du3rVyp0Gr+lXMsRtDmgnmaXDET0AXugPRa6dpqYYWkEnFKQCDZrRZt+suv2Lg0nPLhpe9l1OrBRzVl82cLpuXja+TmNRg7Iy2P8AylaYKGXDwXsu+0zxEs1WT9yLSbrzSfvEd2XsXUZFa6AuaJrY45QXva0WOZcOZAb0WsNMTYSt7jbvspuQXYtM05/XR9ptbvS4NCm0jCQCJYjfZy2+9AaENXH57PtBAXIquPz296AdUTtcAAQc77UAsbhzjvCAlFXGCAZIwTsBe25ttsLoSW45QdjmnqcD7UBbZsUAUFAGJAOD7oAnYHtLXZgi1igKGgtKmjl4iU/NSH5tx+g4/RJ7fUee2FT+m863cfb3+vU1h+NZXv4fT6HM62cKlTT1k0EccWGJ2EE3JcAAcR67rZK5k2Z1Nw21APLgjcOgkFTYXPWdT9Y49IUzaiMFoJLXMO1r25EX3jffpVSxtoAQAgBACAEAIAQAgBACAEByHCjrJ8BoJHtNpHji4/3nA59gBPYqPa8v3Yncrnm+i9QxNQxwufxcoHwl7y3FeWfyWOz+jGxt89rgtTM5zSfB5UxODQ6B+IuDeXgvhAJPLtbaBt2oDJn1QrGnKM9bHB3i0qQbvB7oow1D5H3ADQBe97nygb7LYR3rxtMztSVPi3f76npaNheUp8thJV6mzOkc8yRtxyPftcSA97njYMzmNhUQ0tRjBRSexJcA9H1ZSbutrGnUNzjd9W48+GD2mT2Kj0zyh3/gutGPjIlOoEW+ac9jG+wrLzmpwiu5p5bDjJijg8h86Xtk9zFV6Xq8l9/Mt5fS5scODmHnd94T7Aoel6vsWWBo+/Umi4O4hvk7Hu9hUPS9XhYnwVDk+pY/sFAcjxh63uPrKjzav7dCPA4fk+rJ6bUmBjg4CQEbuMdbtF7FVelsRzXRE+Cocu7NIavx2tyh1PI8VXzXE810RHgsPy7sbHqvCN8vbNIfWU82xPNdER4Kh6e7GP1MpXCx43nylffvTzXFc10RHg6Pp7sR2otGdvGdZdc95aSnm2J5roR4Kl6e7HM1GpW7JZx/iX9bVdaXxHt0IeCpcu5ag1YjYCG1M4B9MD/pAVvOK/t0/kr4KnyfUdDoB7HXbpCoA81xa8fz3KutM1uMV3IeCh7/AH8jYETt04/ParrTU+MF1KPAx5skGIfrGd6utNPjT/u/gq8Byl2FEj972H89a0WmafGLXQo8DPgzG1rDpIXgWL8PIt54zbc7ua/MSto6Vw0tm3oV8DW4HnOsdLLIxs5b85cRyjJziQLNkDgcwQLEbiBzrTDYinm1UXdb4+3/AM/Lh7fAivh6ijnlGz4/Uy6DVarmNo6ad3+G4DvIsu45D6C4L9XZKCiEU1uMc90jmg3wYrANvvNgL9ahlkdcoJBACAEAIAQAgBACAEAICnXVwj6Xc3vXHisZGgub5G1Ki5/A5DTdO2pcDOxkmHNodG1wYedocDn0rxFpSvFuWy79ju8LTaS2lN0VtjR2MaOjcFD0viXxXQusFR+2Upy62x3Zl6lm9I4l/r/Y2jhKC/SioWOPlYrc2Jx77lUli6z/AFvqaqhSW6K6IpzxkOOW3PZtVVNy2t3ZtFJbi5SPPYspoMuscsytiVrQUKtknE9HbtQrckbApIzD2wFCMyJGwlLEXHiLoCWIzDhGEsLkgp1bKVzj20qlQI1g9tErKkyrqEgoFOqI1rHDR7VOpXMjWsX4vZzq2pjzI1shfixiamHMa6Qh0TGVPh48x4iQw6FYp8MuY8SyN2hBucR2qrwz5llieaMqu1Va43LGvJ58u3LelqtPczaOJTGQ6Mnh/Ry1LPREuNv2HghaxxmJhxKvUz3pdDcpdPyssJBitvIwk9OWXgt6el60X+NJroznngqcvyuxs0OmopMg7CeY5dx2FerQ0jRrbL2fJnHVwtSnvXQ0l3nOCAEAIAQAgBACAEBFUSYWk8w8VlWqauDlyLRjmdjjdZqx8cLnszeXNa3IElz3BosDltPYvn6GrnVzV92/4noSjPLanvLkDHYW47F1hiI3usL+N1yySvsNUcxpCGV+kI2NeQxrRK4YiBhGWHDbO5vmeddka1KOFdNR/E+JnqpuaqN7Eb0kC8txOlSK8lMq5S6mQzUl1G0spmXUw4SrJmqdyJriFJYSWubGLvIHrPUN60pUKlV2grmVScIbZOwyPWaFv0n9kUh9TV0eW4n090czxVD1Fyn1lpyR+kBJsfmZbG+88jLrVlo3E8Y90ZvFUvUarNJwnY5xvstFIQeo4VHgK/oZXxEOaH/GcXp/cy/0qfA1/Qxr4eoQ6YhG9/3Mv9KeBxHoY10OYrNKwPcG4wHHIBzXMJPM3EBc9CzqYWrBXlFpF4VIt/hZzetet7qOURCwOHGXkXyuQAB2epdujsDCtFym9ztZGGKrOm0o8Vc5Oo4TX7pXW9FrAvXWAwy/T3f1OJ16j4lGXhDkd+tk6sQHgCtFhaC/QuhXWVHxZUdr3Ifpy9ritFSprdFdERmlzIpddH38p7ukOVskVwXQi8uZH/bF/p96ZY8iLsni10k243j+IqHCD4LoTmlzJoNepjslkHW+26+8qjoUnviuhOea4lyDhGqBYcc89jXd+Zss3g8O/wBK7/UtrqnM0oOFGZvlOYetlvUspaOoPddfP6lliJ8Tp9VdfxVyiJwa1xBwuabgkC5BBzBsCexebjcA6MNZCV0t500aym8skddNpRrDZ0jGnmc4A9xK4IurLak38jocYIadLMP04j/G33qHrOMX0CjHgxpqYnbRGepwWbV98Syut0i5SaZZEQHPGE7MThl0g8y9HB46VNqEruP7fwYVaCntVrnSNN19CeeKgBACAEAIAQAgKOlX2aBzn8V5+kZWpW5s3w6vK5hSNZJkQHYSHdTgcivBTTPQ2xJlLKmNpkYZI3hzm2a9zg0gYxG3EGuNrkXtv3rajFSTVuS6spUk1baZcT3udTtdI7lMdxgxG5MDy7LrIsecAhdEoRSnJR3NW+a/wZpu6VzV1fZ/w0FzclgJJzJLgXHNcWKS10kuZ0Um8iLVdM2Njnu2NF+vmA61hlvsNYpt2R49pLhFcJzeJhiDsJAvjyOZab2y6Rn0L2aeh4ypXbeZ7uRzzx+SplitiO5pXtkYHsN2kAh3OCLgrw6kXCTi+B6SmpJNbmK2lJBda5OQPMP919Hg1Kjh45d72v57uiPJxFqtZ33LYY9VTkRSbnWytfNrQXkbcjke5b4bEynKSm9xhXoKKTibWgaPfjHKDjhucsJt1bT4LSWIcauRxfxKqleGa5rxaxOY0x2HIbYAbgA4i/YF1HOLXafAdGy4PGAEgG9gXCwJ2A7uxLAhZWC2LIjMZHY7AHetxCyrJ5Nnt+5pStm2k9a+OaMscBhPKLr5jETlfKxGXVZePGtOLta65c7I7tWt/E854R6UyRQzO8tpdTSn0hctcestJ/jWmjf6dWpR+a++hXGrNGNRHlhHtXsnngNvb7FAEvl2e1SSSwgFwDjZpdYkAGzTtIBtfK6A7Cn1chIJwOLb8hwe6XE0bHExXANtwC2UI2M3JmdprQbIo3vuIy3CGNLr8biIxBrXWeMIJOI5ZW3hUqRitxMZN7znSfb+fyCsywv4c/N+dwQkQD8/n3oQdhwXxf8AHwkecfBj+hcmkP8Aaz+H+UbYf/Vj98D2ZkDDckXx7TlcGznE7eloH4LihKdNpcOXzivr1OucYy+/iOFM0Ma0Ma4nk4jbaeSL334iy/avWpzzK5wTjldiFsIdI5joY3Zi9mizWOdcZgWJAB71oVKFDoeN1S8cW0izHFrmNOFoBJAy2ZqrlYJXZ6HoKbFEAdrOR9nZ4WVU7l2rGipIBACAEAIAQAgOC4Y9NSUlCXwuwyFzWBwsSwOObs+gEdq4cTGNSrCEt206aGxSaMDg00w6pi4xxu5wwv8A+Yw5m3SDftXh4ikqFZwW7ej0c2spJ8UdtdZ3M7FDSOj2zWxFwsHCwtmHFtwbj0bdpVoVnDcRKFypHoCIEkOeOUHNALQI7F7sLBhyaeMcCOZXeLm1Z/8Au7f0Kqii7SQCJkcbSS1gDASbmzWkC551hUqOcnJ8TWMbKyOX4TNKcTTWG04nfYGXi4dy2wlPWVUi+bJCU+SPC4qEmxde52AC5N19aeCeqcF9TjpHMz+adYX813KHZcuHYvmdM0lGspL9S7o9jAVL08r4M66n0tG1ga6GckbbBliejNenHH4SyWbszB4Ove6/cyq+USYhHFIAfOLPVfmxDtVFisFF3Uuz+hMqGJas13RpUT3C1oZBl6J5tmfX3q0sdhn+vs/oZrD1Y7490Vp4pxib8GleHA3LOLuLhzBfG9v0T02JutfMsN6uzM1hKj5IofF0wIIpqwWIIxOpyMpeNI/SdLh2hPMsN6uzJ8HPmiWnp52sDfg9S4h7ZA68I5TQBul2ZXR6Swz2OXZhYSonw6l2eeocf/TThpN3NvFnyi42+ePOQuKnWwsd8+z5WOiUKr3JdTMq4HSx1EVTG+BkuFzJXhpY2UAAXc1zgzyWHlWvnmscRXhr41qDvbetz7+xeFN6p059TzLSGqc7H2cxwBJzDS9pvva5uRHivZp4qjUV4yXwexnnyo1Ib4soHV+cfq3brZW2dYWushzXVFMsuT6MT4hn+rO8fnf4qc8ea6iz5PoSDQEtr4c9uGx6tuzvumZc11Is+RENBzD9WfD/AG8EuhtFboSa/kWvfPmvz7+5TsG0dJoOUbG36suw3tfxUkEfxPN5niPz4JYXJGaFltewB2Wzv3/ilhc9D4N9BOpy6olBAAdhyN3vcCLMbtdYE7OcLydJV4uKop7W9vslzOvC05Xc7Hbs0w0Mw8XPe1ifgzxmduYaehaa3D5rqa6/D6FstW22LLUWnYBHgwTtOfKNPJtIcLk4fS8At4YmglbOuqMZUajd8rGw6dijc4njLk3uIJN9ztw5+UVp4qj649UV1NT0voM0dpeJ1TJJdwBYAS6N7M9gADgL5Dcpdek1smuqCpVE/wAr6HV6uztfjLDdpwm/TYg+oJTceDT+dxPNxVjaWhQEAIAQAgBACA8q4Y5LwWOY44C3QGPyXgSk5YuXt/B62HilD5GHwbVLYXmEYQwtxgi1+MHlg2NzkWm55lvpWl/ThU4rY/n99zmw881SUVx3HfOr4/OXh6yJ3auQorI7C5TPEZJB8Mi5/FM0RkkN+Fx32jZz/n8lRmiMkjzPhPrg5zQc2i4aOpw7/Jv2r2dE0803PgjDGzyUlDizh6eEu5TnYRfK5IHUANpXvHkHccHlI8Pmwvs0taTzOsSM7i42+K8XTWyEHbiz0dHv8UjsnUjvR7yvnz1cyKU8Rac7d/4KyszRO5YpaojmUNFZRTNaCt5wD2lQpGEqfIsCqHN4/grZ0VyMdx45vH8EzEZReO6AmYZRDIDkRkmYZSh8UU97iKNpO2zAL9oVtZJ8WTuF+KYvNHj71GaXMXD4ni83xd70zS5i4nxNFzH7cn9SnNLn2QzB8Rx+l95L/WmaX2kMyE+Io/T++m/rU5p+3REZkL8Qs9P76b+tM0vbovoMyD4gZ6f38/8AWmaft0X0GZCjQLfT+/m/rTNP26IZ0T0+i2sNwADsLrlziObE4k2VWpS3jWIvCIKchTMxOL6Eyk5hDGoyjMNLbKMpNyfQ8hbO3PJwLT3XHiF26MnkxKXB3X+TLExzUn7HUr6k8oEAIAQAgBACA8q4YGniXejMw97SPavBs1j3F/e5nqUnahf2Z5jq5pTi6iN+5r7u/dcCw35/KPcF7GKpa2jOHt9/seZRlkqRketul6F8Xdn0WUZx6Cwx1UOjuSxOVkD6sK1mWUTzHXiu46tLBk2MBvaQHOK+r0bS1eHj77TwMZPNWftsMYVRJGHacmZXwt5wOc867zmOk1IrTFUYXBwMjCBc3BwgOJvcgm4K8zS0M1C/Jr6Hbo9/1bc0d2Ks3O++eedurmXzeU9zKhsspd0dQRJIlKwkLDznw9yNoM0oB0lZlGW4x0nvUGbJQOtCo8DpQXFt0qSBzShA+6m5At1NyAxIBwcpIFxFALj6ejvUkDsfSgsGPpU3FgxdKXYshcSXFkGJLiyC6Cw1yhki6MzqI9+Z8Gk3XTo//dQ+f7MrX/0ZHXL6w8cEAIAQAgBACA814Y6VxgJHk5PPSWXBHc4HsXlVYZcdCXCWz5o7qUk8PNcV/k8b0TRufS1Ul7Ni4slthdxle6MEHdhv/OvXPOe49ZoNaInRsc2K7S0EG4uchty2r46pRcJOLW1H0UKeaKkmTnWOP6nxHuVMnsW1L5h8fxfUnvCrk9idVLmDtOxW/REd2zepUPYaqS23PENJVOOapk3uc638brWX2cIqMVFcEj5xu8myOkpJJ5GwxXL5H8UCBcta0DEQB1+zerEI9Bdq1TwSU0lMXGESNa8l2Il2C+Ii3IcQ7CW2+lvtdcuO/wBtP4G+Fvro25nS8Wzc49rV8ldn0V2MslySSNVZDLsKqUZZMjWNLnENaNpJsB1lFFydkrszbS2srjTVP9fF9433rXw1b0PoymePNdUPOmKcAEzRAG9iZG2NttjfNQqFRu2V9GS2uY5umKc7J4fvG+9TqanpfRi6JG6ThsTx0dhtONuV8hfNRqp3tZ9AObpKH62L7xvvTVz5PoQKzScJNhLETzB7Ts7U1c+KfRkB8awfXRfeN96nVVPS+jIuuYrdJw/XRfeN96aua/S+g2DjpKEGxliBG0Y25eKZJ8n0AvxjD9bF9433pknyfQDjXxDbJHz+W33qMsntSFg+MIvrY/tt96nLLkxYU18Q2yRi+fltz8UyyfAWYg0hF9bH9tvvTLLk+gysU10f1kefpjPxSze5MWYrK2MmwkYTzB7Se66OMlvRFiYlVYMqr0nxNVSAfrJ2sPU4EH1heloinmruXJfvsMMZK1JLmz0YL6Q8wVACAEAIAQAgOW4TIQ7RtTceSzEOg3A9pVXBSavw2kqTSduJ4Zoadp0PUgeW15Lv3XS0YZ4td9krQoY2qemywGMnZm3pG8fnnXm47C53nij08FiVGOSTOxp9Jg7QR/Cbepea8DW4RO9Yuj6kWPhzPO9ap4Ot6GW8VR9SFNcyx5Q2KYYStmX4Hv5FZYmjlf4l1PL3vyl/fH/Wvp2fOI6vgqrI26ShEg8p0oDibBjyCATzj8FBY9G07pFhpdIVTM2OfE6KQ4gJn4afCWYtobhcMTdtzzKk4KcXF8U11JjJxakuBXpJmyMa9pu14Dgegi6+NqQcJOL3o+mjJSipLiWGtWZJIxqhkFuNQVZBpjRjamIxPJAJDgRtDhsNt+3Yt8LiJYepnic9alGrHLI4qs1BnH6OSJ49LEw+ohe5DTVN/ni18Gn9Dglo9/pa++pn6c1KrJI4GtYw8UxwcBIPKe9zsr23YUo6Tw8Zzk2/xPlwt/6Wq4SpKMUrbF98DHp9RK0GzoO3Gyw6dq6XpTDWvm7Mw8DVvwOjpdSKllPLHhivI6M/pBbCzGTfk85auSWlKDqxntsk+rsbrBzVJwurtrovkVHcH9V5kX3g9y385oe/T+THy+p7ffyLmjNSamMyHDGC6GSNpEjfKe3Dzdawr6UoVMq27JJvZwRrRwc4Ztq2pr72FM8H1V5kX3jfct/OMP79P5MvL5+338ifRmoVQyaJ7o4sLHtcfnGnJpByFllX0rQnSlGN7tcjWjgpwqKTtZP74EFRwe1TnOeY4iXOLieMG1xJ3jpWkdLYdJLbs9jN4Kq3e66v6EY4PKsbI4x/iN9yt5vh+b6EeBqX227/AELendRquWd72sjwkgNvI0Wa1oaBa2WTQscNpShTpRi278dnzL18HOdRyVrP4/QyH8GtcdjIvvR7lv5vh+b6FPAVPbuaGnNQ6uRzHBjHMjhjjDRIMRLGC4A2eUXb1jhdJ0Ippt3bb6v6GuIws5O8bbEkc/FqDpA/3dw63NHtXU9KYdfr/cx8FU9up2E+ptU4RNaxgbHDHHyngcoNu/Zf6RcuOjpShTjK7d2293Nm1bCznJWtayX3sNXQeoRjkbJNI27TcMjvt6XH3LmxeltbBwgtj5mtDCRpSzN3fQ7ovXjXOux57prSfG6WpY2m4imjb/GZGF3dYDvX02iaGroub3y/ZbvqeXjamaaiuH7nvIXpnKKgBACAEAIAQHP6/R4tHVQ/9px7s/YiIZ8qUlQWsezEcycTM88NyHd5I7lYGUHWQF2nryBmfBCLF+m0jiIa0OcTuDST3DNLixqOgqGkAwVDTzOhlHrahBz9a0h0jdlyT2g39iMlFemlcCC02eDiab2z3i+5QSbWkNM1FQBG8k2BwxNdkMrvkIGQJAt7EuLGvoXXE0rOK4vG1vKby7Fodd2HYbjNeditGxrzzp2fHYduHxzpRytXXA0X8I1tkHfJ+C5VoXnPt/J0eZrhHuiJ/CQ/6MLR1uKlaFj6+xXzPZ+Tv/AjtfKlwu1rW32cr2BvtWkdD0lvbZV6Sb3RXUpSa4V+6QZnc0e1brReGXDuYvH1vboVTrppH6w/YCt5bhvT3ZHjqvt0Jotcq0jOdwPS0bO5PLcN6e7I8bW59kI3XmsAPz2I8xaPXZQ9GYb092Fjq3NdER/KFW/WDuHuTyvC+nux46tzXQtRcJdWNoafD2LKWiKD3XRqtIS4xROOFCo8wfa/0qnk1Lmy/mL9KF+U+o8wfb/0p5NR5sjzF+lDflOqfMb9r8FPk1Hmx5i/ShPlNqvNb3/gp8noc2R5jL0ruIeEyq5m+HuU+T0Pcr5jL0ruRu4S6z0e4e5T5Rh/fqPMJ8l3+pG3hHrbj5xgG+8YNu5T5ThuT6lVjqvt0HScJlXfItI5y3b2blHlOH9+pbx9S25d/qN+U2s9DuUeUYf36krHz5Lv9Rw4T6z0O5PKMP7jx8+S7/U0NH8JVQT842/7pA7wQVnU0PTt+B9S8NI7fxx6Gg/hClIIayxIsHE3wm172A3KkNDRUk5S2Ez0hG34ItMrcG9OZtKUwNzZ5kcd/Ja95JPWG969qySsjzLtvafSYUFgQAgBACAEAIDP1gp+MpZ4xtfDI0dbmEBAfJ2l9H8SSSCMWIjI5tIGeyx2jvKsUOfKFhEB9P8ABTqHBRww1bTLx89NGXh7mlrS9rXuDAGgjPLaVUk9DQHyrwm6L+D6QqGgWHGOeOYiS0gPVZ4HYVYrxOTdT3HMDsO4c7Xc1lBJYo6UsOJ1gAL5HO1rbeY7Os9CC5E11zc/SJcpKjZH5+HdmUBNoqidUTxQs8qWRsY63uAv2A37FNwj2Kq4Ep2j5mqhdzB8Tm5brua459ircmxnu4H9JbMdHbnxyerAlxY6XRfArFxQ+E1Mpl38TgawcwHGMcT1nuCXJsQ6Q4C4jiMVXMDbkiRrHC/pFobcdQS4sY0fANPvrIR1ROP+YJcjKTx8AbvpVreyn98iXGU81101bOj6x9M52MNwlsmG2JrxcEtztncdikixgPcAbW/PchI5pHN6lJB02oGqnxlVcRi4sYHyF4bisGFo2bMy4KGErno7uAbmrO+D/wAii5OUQcA531jbf/HP/cS4ylyHgIgty6qW/oMY0dzsR8UuSkeX8Jmpo0XVNjDnvikYHse61ydj2m2VwfBwRMHHFSBAoJHNFypKs0qRts0Klth3fnP3AeKEnrvAPocl81WRkAImHpPKf3ARjtKhko9lUFgQAgBACAEAICOd9hsJ6AgPl7hG0HVR1Mo4mZ0WI8U8RuLRETcNvnYjZ2K1ytjiX0kg2seOtp9yXJLWh9H8ZNG2S7Iy4Y3EHksvyrc5tew51BJ9OU/CNQtaGtc4AAAcncMgoBMOEei8932VNgeb8LVZSVhjngeS9oMcjSLXZe7XjnLSXC3M5SirPLRHh+kQNuTrWt2oQR1EmIYR5N7uN74u3ehJC42HX6kIK5KEnqPApR00Mzqyqka0sBZCw7S5ws6ToAHJHW5QyUe1jXOi+vZ3qLEjhrfR/tEfepsBw1so/wBoj+0osB41opP2iP7QU2A4ay0n7RF9oKLAcNYaX6+L7YQHj3DxRslMVZTyMeWt4mUNcCQwEuY+3MC5wJ6QpIaPFCVIHNkshB7xwAaOZDDLVSua101o42ucAeKZmXW28px/kUMlHrza6M7JGfaHvUEjxUMP0m/aCAcJBzjvQHG8Kep40nSFrLCeImSEnebcqMncHAW6wDuQHyxVUz43uZI0sewlrmuFi1w2gjcVYgjAQXJoWIVuXmHd3+5AbGrmhpa2dsELSXPPKduYy/Ke/mH+20oD6i1d0NHR08cEfksFrna521zz0k3PaqlzSQAgBACAEAIAQAgGuYDtF0BTqdDwSeXEw9bQgMyfUqidtgaOq4QFCbg3onbGub1OQGfNwV058mSQeKAz6jgm82fvb+KA5nSPApUkkxzxEbg5hy7bqbkWMqTgV0l59OR++R4YUuLDfkS0idr6f7bvclxYtUvAZVhwL5YSOazjfxCXFjoWcFVQBbjIuwFQSL8lVR9ZH4oB3yV1H1sfcUAfJVP9bH3FAO+Sqf61ncUAfJVP9czuKkCjgpn+uZ3FQAPBRMRnMw9Fj70BX+Rf0ofu0AvyL+lD92gLUXBPI0WbO0Abg0i3igJW8F037T4H3qQSN4M5x/ej/N70BK3g6qR/fHfze9LgmbqDVj+/PHf70Bk6a4HHVTsUtXd+zHxYxEDcTfPtS4Ms8AI/bT9yD/mS5FhRwCO/bv8A8/8A5EuLE0fAQN9a7shaPW4pcWO81Q1MGj2YIntzzc7iwHvPO597lQSdUwZZoByAEAIAQAgBACAEAIAQAgBACAEAIAQAgBACAEAIAQAgBACAEAIAQAgBACAEAIAQAgBACAEAIAQAgBAC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173163"/>
            <a:ext cx="46482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VFhQWFBUUFRcXFhYYFBQUFBQWFhQUFRgYHCggGBwlHBUUITEhJSkrLi4uFx8zODMsNygtLisBCgoKDg0OGhAQGywlICQsLCwvLCwsLCwsLCwsLCwsLCwsLCwsLCwsLDAsLC8sLCw0LCwsLCwsLCwsLCwsLCwsLP/AABEIALcBEwMBIgACEQEDEQH/xAAcAAABBQEBAQAAAAAAAAAAAAAEAAIDBQYBBwj/xABIEAACAAMFAwgGBwYFAwUAAAABAgADEQQFEiExBkFREyJhcYGRobEHMkJSwdEUFSNigpLwQ1NyorLhFjODk8I00vEXJERz4v/EABoBAAMBAQEBAAAAAAAAAAAAAAABAgMEBQb/xAA1EQACAgECAgcHAwQDAQAAAAAAAQIRAxIhQVEEEyIxYZGhUnGBscHR8AUUMhVC4fEzYqIj/9oADAMBAAIRAxEAPwDTcnDnWPRZkhW9ZVPWAYGm3TJbWWOyo8ow6lntL9Vi/wCUWef0hPLHARtJmzck6Yh1H5iB5uy49mZ3r/eF1cl3Gr6d0bJ/L1RkFkUNVeah+5NmKO4NSLy6r+aUpEwzJ1TkSyVA4CoFe0xPN2YmbmQ9pHwgObcM8exXqIPxguaJePoWTuaXxoIte1U4PWXLRpeWT1VxxGJSR4Q+XtmR69lmU+48t/6sMVc275i6ow/CYgdCBD618UR/TcUv4yfow7aTa+zzLNNQcsrshABlkVJFBU5rSPDbclDHpt7KCpqAY85vgc6E8urY0h+m9RF5G75F16Pl+1bsjSbdziso4deoHzih9Ha89usRd7erVKdIjqx/xPF6Z/ymFsdumF1GLKvur8olve8JisoV6ZHcPlENhl0mDtgq85ClhUbuMBxvvAktk1lNWqP4V+UVCy+cag90XiuFFKQCbSK5eUTI0gCzRTNajq5p8ILS9Z6isqfMHQWLDuasGCjDNQeyBrRZVyotOqJsskbay1BaFlavvIK+FIpZs0uxZqVPCJrelIGlw22VFIsbIMoIpDLJNIGinrUeYoYn5Ub0HYzDzrElFFfJiqpFrfLKTkGHWQfgIq6RSIZykdEdpCEMDoEPVYaIkWEBLJXOLFZ7e8e3PzgGTBggGF2OYS2YXuofCLYmKWyzADnFh9KU6MO+DgJhNBCIHCIVf9AiEWMAhxEKIy0KGB7hK9IA9qWOwkeYMHSNu7OfWDD8p+Ijyt1lE0FolV4Fgp84Y1hfUFXHQwMQ2ykezSdq7K37SnWD8INlXxIbSdL7WA848NZHA9Q9i/EQG8+Yu9h11HnCjJsbSR9Ey5qt6pB6iDD4+fbHfDDJsR6QQD4xeWW/ZnszZ6/iitRJ7NDHlK2oB6wDHl8raK1j1Z7H+JAfE1gg7Y21BWkp+tSPIiDUh9xurVcVnmCjyk7Bh/ppGE2k9HljY1XlZZPuvX+sGIf/AFVmLk9nQ8cLlfMGBLb6TpT+vJdeplbzpAlFvuLfSMyVKT8x1ybKLZWJSYzA7mAr3inlFbt1PAXME5jfT4GDpW3FlbUuOtCfKsVe01+yJssrLmAmm9T8RGjlFKkYNynK5GQsDgzQaHQ7x8okvK2LjphbQe0PlBN0y886HI6ARn7+mHlmAJ0ERGVqxOHaoMmzVKmmMHpIpFCrsW3nPjE8qYaEVPjABbndsMpKjUWYZCHzxmMuERWBzhGZ74nZji1hJAynvYZwLKEF3x60Byz1d8JlxLORpEpiOzyiRkVPUy184lMhh7J7oVlFBex50V9YNvb1oBikQztY6DDYcsMB4EPAMcEPWEBPZtcxXwg7Gu9WHUwPmBAtl1gxzXSExkM9l3Yu0D4GIUaHTobLhkscHIOVO6JGtjL/AOW+cQjWOTkgoLHG8n/VPlCgMiFDoDTXj67f3iy2Xm1alB1wBesvntBux0rnnrjOh2TbTXhMQjk2ZOkMR5QLcl8z2fC00sOmnyiXalazFB3kxY3Vs+iAOCake8CO4r8YieRRpPiAQJIZ84KSVhIzygOchJyNM4mstxz2XEWxjcMQFO8GNoqLVy7vh9aJk3e31+hdyjlEk5uaYzEizz0dg7UG4DXvUCsGSnYkVZ6dOKnjBOMY8fNf7JU3y/PQo7cvPOcNlug116j/AH8ouL5kJSqqAeOcVq2dT7S9VSDF42orctw1srbSFrzf14CI3mEUyrBV4SQunnWBkOLccu2Mc1qWpdworgWt2SaVNKc2KO8Jrcs1AD19UaG61IU1NcuFIzlpf7V+uNINdWTX/wBAY2ps8h3H5wN9IY7l14H5wW60zgX5wqLLuwrkImK8/WI7EuQiT24aJZTXv60CS1gm9vXiKRLJ0BPUIlmkQtJWUdEummXVE0tDTQ9xjjKeB7oCjPXkxLZknrMB0gy8RzzXIwLFIhnAIesNh6QAOBhwaEIelN8ICey57wOvKCxLO4qep1+cCS4dhrlCGS2lCNREcuI58sqxUihBodPhD00hks5XOGTjHZZBMTTpS8f13QCAYUE8hChjNDezc9uuLTYbNj1/CGWy4GdmOKfrvszFe+W7+UW+yFyNLrV1OZ9ZJ8s9zyx5xCQFJtdOwzVIplU0ixubaITRgwEEb8qRXbZXa5mA45AGfrT5anX77CIdlLA4cn7NtPUmypngjExMoRlu0OjUzLOTmuefQPODrHPdZZUHsoDFHNLvNwLkRXXLzg9JTKKkDLfkY6MWSEU1NWZZITbuLC7tsxmTaGorqSKZdEai+7BLl2c4akheKnd0RhJ16zV5st8I09Ub+mlYUq3TaDHMcjgXYjuJjPpPT8cnojF/EjFinHeT/PiRW0EwJ9HINRSvVEl622gqNYpEvuYQSUWn8eE+Mb4JRS7Rc1JvshN4MzHnQHZbuLzVTEqhjmxIoo3k5wxbx5Q6U7a+MbC5rnszJimFnNM6TAPCuUFvW9DDT2VqRbLsXKkyWdLWJhw1C4AKngDjjzK0o6znBU6np8o9AnWaVLVuQab1EgjvpWMVIdjObJmNTQanXojHJriqluzSEVKVwQFNOWeUDpIagbC2H3sJw9+kbO79nXnzFLo0uWrDGZi4RTXCoObE8AOukenfWLKqyZDKigYQowKoA4s3wp2xk8lGihzPHbullqBQSegE+UWFnuG0s1Vs80jjgYDvIjZ2y2tILVnIoUYmwEnXpEDptBOwhhOYBjlixYqcQtagdYjN5M/9qXq/ohaca4/nqYm3bD3g7VWyuR0tLH9TiCLDsfb5WAmzVwTOUwmZKClqYRU4zpGwl3/OcDDPmEk0X1QrHSgLgk9kDWm/LQoLNMOEa81DSla1BUHKkc8/3cvY/wDRtjlijz9DJ/4YtAxl7KCzO75TJRAxNiwipzG6B51z2oSJkoWRufNEzGDLqCKAKKGu7j2R6BY73m0Utybh/VqhU1oWzo3AE6bjnuN3cl4iYkx5slUWXvDVxHQAAjLxjNy6Yv7YvzNUsD7nL0PFr12btU5jM5KYXyDYigxUFARVqnKndD7JsBOYVchejC5PlTxjfX36SJEpyiqpYZEIitToLOaV6gYDuX0j/SLQkjC0rHXC55IjFhJUEBNCRTtjtjjzxju4quG5i8mGcr7Tv3Hm+0GzzWY6ll44WFOusU6GPfZN9XiFIezSppBIDI8lVcaq2FxVagg06YrrbOeZ/wBRcst+n/27HsKMDHRHFnauk/i/sc8suK6uvL7ni4hwj0OfdV0zXwTZVru9yaYirGUGOmIPioumdRFJtnsHaLvOJqTZBNFnIObU6Bx7B7weO6E7W0lRSpq4uzPSoMu5KzE66n8OfwgSzFh6pI6iRFlY5zgTGLHJKCtDmxoNR1wmAJNZGYljmSTmDvMWV2XE05HdSqypY58xjRAdyA73NclGcHbGbIzLwdnduTssrOdOoBSmfJplQuR3DM7gbnaO/ZczBZ7KglWWTUS1GrHfMbiTnmc84aIbMzZLLZUzmCe561Ve7Xxg1LdYhpZSacTMPhjjvJjUwrqT7QjDUMKHPQRXvJ1ckEpbJJFRY0pu+zHxMKLT6pc5ggDcDrSFCsqyO+7faZ9eVklcJamGXMUmlQNSYN2AVsHOxb8mrXxiutNgmqsxkaYFBmUIY6Bmz16I2vovuvlLMrzJkxyQ2rE7+JMSNPajN7SXuuIoqlWpqDlHbivKRMDASmDg0xVyr3wbtVKmraCspmKhRkedQ58QYi2IsM60coWdOa5X1Url0qohJUtg2KK8LNimmjqh6d8XljuGqBmmCtK83NTTrYfCCrzuUynZyyZbqrx4HODpNoYWfECg5mVeT3784hqXA6oTwJLVF/nxKO+7GJMkzBTEFJyLUNOgs3nGcsF8tMbCR4xob1mtMszFzX7M0pg7+aIy1y2Xn5Viop1uZZXBy7CpeIfetAM1r2n4RRM6bg6/wzGp3EmL2/RTWM61OMUpMHCNElnVa80OW1zoe+gjZ7P2t2Tkpk2UmZADYVJB3iqnjGRut2DEy1LmlKKGP9IMXl13Naps7GbPMANMypAAH8VIqMlfadESg67KLGXdJs4P24OZ1JbLStSdOmDrFs7Kpy1oQq+oRWK4xu5QUxLX3ag5ZkAQdM2YmY1moqcstMJmBmVOJAFKt01y3cYie4bzrVXkPzqkOpUGvSGNMsv0YxzdLxXWpFY8GSO6Rc2o4Vl4irFhzJaN6qjQNhyRRvp3VgmVa2AAVRTeQKDsEBybnteBSyyeU0YY2KgDShpn1ZU6YZOs1tFaWeQw3ETDi8VFIxefE+5o68CnjT23Kq8LO1pmYxL+zl1woBm7jV2pr0dsZ23y5rzOTZWUt65pTBLG7+I/rfGsKWsAA2FjxwTpXhipXwiX6JM3WSbVtcTy1oNaEqSCctATGizQ9peZy5MeSUrafkYy2TGxLLkGhWlDqJQGWM8TqAN5rwi0R1dDLOJgwKsxzqTVdQal+od0W5sS1OKRPGlThrXdkc+/dFk8yxqFpZTKw5YhjqF3gA0oTx4RcZRlsmZSUo7tFOiUACgrkEA6dNe4+G7OH0hXqLJZJdnU89wZjCuelBXh8xF5dstJkxpqj7JPVHE0GWfWB+I8I8z2tv2XMtJnq8qa1SoDS8aIo0ymKUYnM76Vi5JdYoezu/e+5fUcG9Gp8dl7uP2MGWrnFjJYhZcxWUFHwhcVXDVxh8NKhagbzuiwtF6vOFDJkuPu2eUp6aNLUEdhgKVYJm6VNpX90x+EXXIls31+3q7ypU2W7KCB6rFfWGJa062FegCK+VetrXPlJtP4phHwiCXLmNYsOCZiWuFcLYuY5oAKV9UxUybqtbaWaf8Akp/UtYx6M56XHfZtGnSIx1KW26s0Vl2rnqWq+LGoU4gG0rTIk8SO6NBsFtcudgtYxyHBWVjAIApnIccKVw8AKbhGGS4redLM9OnAPNonnbM25jVZDgrQqQZAOIUINA+WYHdHRJzapmUEou0WG2+xxsTiZZ6zLLMaiHMtKf8AdPv6jv0Oesd07OTXl1cYVMxSwaisVXPQ5ivGPR9lhaZsvBOkMAVwuDkNMwDoaHRhp1aCW7Yq0AnAQwByJJzG45aGMFJVbvyOhwfAV42tZtnWzyeTs0lBTkw4Ib+ItLo1Tma6xSC7LOhBaZJbjkvkmGFb9lbYtaqjdHKFT/NQRmrYjSmCz7Oyk5CruK9RAKnsMaxlBuk9zKUGt2jRWi2WIGvJoT/9kynYB8SYqbRfUtSTKly0J1ILNXvjpuJmApIK76ielSPxaRX2ixrKzFnMxq058wYR0kBs400bW+4zTV0i7k7YKAMUqUTvJlnP+aFGd+vpwyCIANwkrQdAqawonTEq3yPoxtm1NaWi1itf27MM+AesG2O7hKUKGdulsJPgog6kKkQOiht2zzO+JZ+Co9XkLMw66tLxeMOuu4FkK1ChLEsSsmXLqTqTgyJ6Yuwg4CO0gCjJX9sXKtaMCxRjQhgKkEdFaGBZno/Q2fkeVOLAFxhaZjQ4a9GkbekKkKgowtn2GwWfkjMVmwYcRVgpPEriPdWKWw+jorMq06WBwQO3cD841G0NsZrSspEmsEWpCFgpJ3MVI0AjCbabQvKs1pWWzq9Vlhsbkricq2Gp4Bs4wzdcv4VXjf2+ppBQbp2aedsPYSftWmTD7uLAv8tD4xZ3fsvYZf8Al2SRUaFl5Ru96mPmkXxaP38387fONFcl7W4jF9ZPJFCasxZRQVo2tOGkTLDkf99fD/JXWJcD6MFnSlMCAdCL8oYbOo0oOoCPnay+ky9E/wDlFuh5cph/TXxi/uT0qXhOmLKKWdi5ChhLZSOLGj0yGem6OLP+nykrcr9/+y4ZndHsU0kQJMm9MUTbWNidTKFEliZiJIMxGbCGUDiQadEWNjvNZihiqZ/fNQdwP2ZHjHnf0nPJJpd/57zqXSMUXTZKTHVl14xWTb8YkiXJlkjWs0gcN0uKK0bbz60CSl3ZPU9nNEZv9NzxfaVeX3N49IjJdn6/Y2osp6f11wuRUasB218o89m7TTnFeUOfUIrbffeBcU6dhB0qxJbqUZmIXR3db3+cDXhbZ6ZOnyV1fyHmYBnbQyV0IPW3yEeTnaazsaco3WUYCChPqKggg6EaGN/28od8a96+9ijKM+538TfXltLKmIUalDrhxZxk7PZbBImCZKkE0UgqWahqQa1rUaRWNMgW3XgssDGTnWlBWtKfONsTyqalFu+S7vImcMempJUb+z7V2QCi2ZuoufnD22ws+6xof4ip81MeU268ldKKHw41VjmtQeBGfu9hjtjt5HMBYKGmICQWKgAYSWPTXWOy+kNXqZz1huqR6C/pDkliq2KWGDYf8sE60r6unTwgr/GzIKiz2ZBxwgfERg7ttTOvP4A+qAVJLVWtK5EUz4RJbEDIy0rUEUrrE5csnJRfxLx4lpbNwvpDnkVTkabioJHnEM/by2YSVKkgZAKMzwzjC2dSBmtOc3DQsaeFIJlz6aikZuVPZvzLUE13ehp5W2tuauPFLIpkVUHpypEabTWrOs9znwQEeEZq1XpLkrjmVJPqqPWb5DpitTbQVIazLhOWTsHGeoNKE9cbw67I3KFpe8xm8UKjPd+43sram0gU5dq7slr25dcBW29plpwy50ygLrzuTQsjYgA+QBNOEVdmCOqss1AGzoxbEK7mAU0I0guXYkJqZ0sioOEcrnQ8cGUEcmTUtUn5jePHpdL0L1Nk3FSLfnSgJkHLsxRnL+uKYmRvAuT7IszgUHTigC13hapMwCZORk1qCoqtSAaUDA9kVdptfKsSWj2OsUonkaHGRDMuBSSTNY/6dPDFHYjegNKxyIso+sPrKV73gflDTesr3/A/KPGm29s33uyXTzpEZ9Ikkact2UA/rgHZ7P8AW8riT2GOG904Mez+8eMp6SV9lZpPSEPxMGSfSVaPYs01vwD/AIqYW/Me3I9Z+t191vD5wPeF+YJZYKcukb+qPO5XpEvA+rd00/6cz4S4mt20l42qU0p7C8tGGbYJlRhOIaqOEZ5NWh096Lg46laLlb+s7sWNAx1Ichj3UgS+LLY58pkxBS2Zb1j24qg6mPLpl/qrFS7gjccUce/ZTKftENRTOm8dIj5/9v0m71P1PUvCXg9HFmc8y1oeinycRKPRMhzE6Ue1x/yMUZumXQFd4BNNxiO1yjIaU6vMAMyhBYgVwncKR6U8HSIxbWV+SOCOXHKSWhGhmeiQ0ymS+yaR5yzB+z/o4WSXZrQgZgVU1DFVPre7mdKxTpeb++35j84lW9H95u+PMnn6XJVKe3uX2O+PR8cXaX55m5s+zeAPSekzHTGWPOIAoorU0AGg3RJPsOGVgBs6DXEJj1rSgPOGvbGIF7NQjE2fT/aIZtqY6Enu+Uda/UOkLj8vsZfsMb4FrPtTSlZEMtyQwL4jowpphjMtZmron5mghph6YZiPTGU+lZZ7yryOnH0eOP8Ai2viCW608jLZ2zpU0FaFichXpJjCWmc0xi8w1Y9wG4DgOiNFthacpcviS56hkPEnujNBcRoN8el0HH2Xkfezz+mT7XVruQ1li52ZthDGWdDmOgxW26xtKIDClVDDOuRrw6jDrrek5D94DvyjozwU8bTMME3GaZs2bzHnDJ0lGILGuE1GWhqDx6BHWA4iOErxjxFt3HtPcjaxyqEU1ABpkaL6udd1BDpUmWooAadJBJzrUk65x3lF4xwzl6Yrd7bk6Utx5df0f7Q0zRw8TETT16fCGG0Lw8Yah4BfiTcsPdH67Ya87I5DuEQ/SBwHjAV6W8LLYUFWBUduUXHG26oiU1FWUVutJmOW3aL0KNPnA8EXfJxzFU6b+oax28paiawSuHdXUDhHsqKSpHjSbbtl9crky8qkV3GLKXLb3cuJxHyip2ess5k+ylzGqx9VWI4agUjTSrgtlP8AJmE7qhsvDKOJ4JSm67juWeMYKyst+zFttBV7PZ2KYaVwHnEE1IOH4wDN2JvJQSZDUAqc0BoOisHzthrycliGqTXUj4wPN2Bt49YEdbf3jvhDTFI4Jz1SbMo007yaxyNCdiLT93vhRWlkakezydnrB7Mhj/Cso+SxYWe4ZA9Syzu5V8gIFxsdJjf7s0/8Y6JDn2ifxMfMCJKLiVdXCTNH+rTyaJfqrodeuc3zimWytwB60B82iQWRvdT/AGk+ZgAsJl0rvYfimv8AOBJt3yxvkds0/Ew36M3BexJY/wCBjvJsN/jLHlLgAz157D2acxZp0hSTX/MUgdXMyjF7YbByrLJM2S8qcq5uqvRlHvD3uqkepO7DevbNp5AQDbbShUrMEkqQQQ096EHUHnRGiJeuR8/i0qPVMxf4WPzh020B8mmzSOnODdqbqlyZh5GakxCTRQSWT7pNKEDjWKGDT4hq8CzxS61E5x2GHcqCaraSM6+184m2UNlWcJlsZ8CEMqItS7A1GInIKOG+N5bNsbrmZvZ3mH7ySviInq1z+X2K6zw+f3MfYLcqMWa0FgfZOg7yYt5N7puZT2x2035dJ0u8n8Sp/SIis209kkq6ybHhV/WVp7MDlTMMDujnydDhN238jeHS5Q2r5h31oDwPaId9Yr0d4+UUE/aGzkECxWcfhQnvCAwDJviWmPBIk89ShxKXoDrhDGinpEY/06PP0/ybfv37PqRX9bhNnkj1VGEdlanvPhEN0MonSy5ouLMnQVyqejOK9cokXOPQhBQiorgcE5uUnJlvtJaRMcYWxAVFd3RSsVKPhYHga90SIMOZ7IGZs4utib3stHvttygdZJiWzWm0zBVEBGlcgP5mikNI6HO6veYyWHGuBq8+R8TQfR7UdTLXrZP7xz6HP3z5Q/F8ligxn9GO4zFLHBcES8k3xZoFu1j61qQdVT8oKlXJJJGO2vTfhlrXooTNjK87h4Q4S34HuMWox5EuUuZsTs1ZGHNts1TxdFI7lasY21S8Lsta4WK1zoaGlRXjrEiyZm4N4x02Kac8JMOuSJvmxlnnlGDKaEfEUPhWJCC7cWYgAcSTQCJJF1TyebLY9Qizs1w2ssG5F6jTmN8BBQG/2PuNksssTJ6SXq5Ks7grV2IrhFNKHIxpLNcwOt4SqfdmNXxMec2e47ef2cztQ/GLKRctsGqEdeEfGLtc/kTpfI9EXZ2QdbwbscEeJhs3ZiVTm24nrmIPnGKS6LRvA8T5AwZJsM5faA/A3xWFrj7QaJci5a4RX/rl/wBz+0KKvkJn70fkT5woOshzDRIuhMJ0SUIeshzpgHUT84naWp0lr3Qz6CTojdgaIbSLpiFgmn2yOon5w8XZN/eP3mOLd03djHePOHiwzvfP51+cTrjzQ9L5DWueYfbfviF7gc+2e0wV9XTj+0Pex8gYcLlmnV37pnyEJ5I8x6ZFRaNmCdSh6/8AzFTa9iFbUS+9h5GNeLi97lD2gebiHLc0oaoe10+BMLrYD0SPNLT6PV3UHU/zivm7AAe23epj176BZl1X+YnySO0sY3eDn5QdZ4PyFp8UeNNsCP3zD/Tr5NED7BtunqeuW48qx7cLXYxuH5D8WhxvOyjcv5V+IMPW+EWKlzPBZuxU4aPLPaw81gc7I2jcFPU0fQJvqzjQL3AeSiIZl+SdwHe3wMGqfs+oVHn6Hg8vYi2NpKY9WcFS/Rzbz+wfup5x7HMvSUdy+J84Ge2puIHUB8ofbfBB2eZ5anovt5/ZgdbIPNoJleiW3ncg63Q+TGPRTePCc46iR5QxrzfdOmfmMFZPD1FcfExUr0OWw+s8sdrfBTBsr0LzfanSx+f4qI0T3lN3THMRm8Z/vtD0T9r0DVHkVaehtR61oT8v/wC4ePRNJXWevdT4mDja5x3tDTNmnUtD6uXGXog1Ll8wdPR5Y09aYT1U/wC2Jl2Uu5ff7q+REcOM64ockobye6H1f/Zi1eCDJNz3YvsV6w//AHGDEk3YukhD1r8xFfLsqH2oKSxS+Iierjxb8x6n4BQtFgHqyUHYR5UjhvKzD1UA6i3ziH6FL6PCInsMvog6uAa5Er3z7jEdgPmIga95+5z+VPlDDYE3E+Mc+iHcxilCC4C1S5nTelq99vAeUNN52r3374kElxow7RHazB7ph1HkhW+bB2t1oOpYww2pvaU9wgs2phqncY59YgaoYr4C+IH9IHu/ywoL+tE93whQ7fIRb/WM4aoe15nwML65cayh4nzMTsWMRmUx3xgscORrrlzODaEj9mB+AfKHf4oYbqdWURGxEww3Z0xWiHIVskfahjx7zA73+xh31OOMcNxr70NKKFuQtejnhDDaph3iJWuYe94xG11/eh2hbjcUw+0Ibybb3hj2Fh7cDTJDD2oYBJkcX8oaZC72gBlbjWGV4w6EHNIl+9EbSpfvRCjpvESrMl8BAAx0TcYZyfDODUmy+A7oIlzFhWFFYuIezEyTTvSLZCOiJkRYWodFZLtajVD3QVKvCVvXwg3Cnuwxpa+6O6FaGcS8ZPREy26TxEBzLMvAQLMsadUGwblx9OldHhEb2+XwEUMyxruMQNYzuMOkK2Xc22yvdEATrVK92K9rE3GImsjRSSFbCJtpTdUdsD/TDuYwzkDvBjqyhwithEgvB+MPF4tCl2RTvgqXdQPtQm0FMHF4mO/TCdIspdxrxglLjSJ1IdMo+Wc7xHCJh9oRpFuiWN0O+rZcGtBpMv8ARpnEQo0v1ZLhQaw0kQvcR363HGM6Zv6zjjP+qwaUFmi+tumGPesZ3lRCxQaUFl216mInvQ8YqCYWcPSgssGvJuMRNb2MBwsoKQrCWtjcYjNpJ1MRBIlSz1hgRtN6YZjg1LHxiZLCILCitEdEpjoIuUsPRBCWM8InUOijWyNEq2V+MXy2MxILEYWoekoRLmDfDhMmCNCthh62AQagozotjjdDheLxovq5N8Na6k4QtSHRQi2E6mJUcHfFo9yrA73KILQEaSlO8QRLsi+9AUy7CNGiEyZg0aAC5WxLxh4sgih+lTRrHVvN4KYWXbWUcBEb2BDqIrBexh4vMmFTC0EvdiRC13U0aGG2k74aZ/TD3DY60hxo0M5aaN8cM3phpmwxHfp8zfC+sjELTRDC0OgCvrAwoCpCgpCtgqpWJFspP6EKFDbAnl2EwSl38TChRNsdEy3aIf8AVghQoVjoRuwRG93rwhQoLYURNYgNIiMkiFCh2KiIuRHVtpG6FCiu8RPLvXogyVeojsKE4oLCZd5CCEt4hQohoomW2iO/TBChQqGRtb4ha8o7CgAhN4GInvFt0KFDAiNsY74jMxjChQxDSsMaVHYUAEDyIgaSeMchQ7EMKNEbTGH6/vHIUUIXLmOGcYUKGI6k6J0fphQoAJQ0dhQoQ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21336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ile:New York Taxi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97665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En el </a:t>
            </a:r>
            <a:r>
              <a:rPr lang="en-US" sz="8000" b="1" dirty="0" err="1" smtClean="0"/>
              <a:t>aeropuerto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hQSEBQUEhQVFRUVFxcUFBcUFBgWFxUVFBYVFhcWGBcXHCYfGBkkGhcVHy8gJCcpLCwsFR8xNTAqNSYrLCkBCQoKDgwOGg8PGi0kHyQqLCwsLCwsLCwsLCwsLCwsLCwvLCksLSwpLCwsLCwsLCwsLCwsLCwpLCwsLCwsLCwpLP/AABEIAJcBTQMBIgACEQEDEQH/xAAbAAABBQEBAAAAAAAAAAAAAAAAAQIDBAUGB//EAEIQAAIBAgQDBgMFBQcEAgMAAAECEQADBBIhMQVBUQYTImFxgTKRoUJSscHRI3KCkvAUFWKisuHxBxZDwjPSJEST/8QAGwEAAgMBAQEAAAAAAAAAAAAAAAECAwQFBgf/xAAwEQACAgEDAQUHBAMBAAAAAAAAAQIRAxIhMQQFE0GBkSIyUWFxofBCsdHhFMHxI//aAAwDAQACEQMRAD8AyKKWKIr6KfPxKSlooASiloigBKKWkoAKKKKACkilooASilooASilpKBiUUtFACUUUUDEopaKAEooooASilooGJRRRQAUUUUAJRS0UDEooooAKKKKACiiigAoopaAEopaKAJ4oipMtJFRsjpGEUkU8rRlosWkZRTiKIp2KhtJFPK0kUWFDaKdFEUANopYoigBKKWiKAG0UtEUAJSU6KIoAbFEUtEUAJSRTqKBjaKWKKAEpKWigYlFFFABRRRQAlFLSUDCiiigApKWigAooooAKKKKACiiigC+RSFakIpIqmzQ4keWgrUhWiKLFpIooyVJFEU7FoIytJkqSKCKLE4EJWly1JFEU7I6CILSRUuWjLRYtBFloipMtGWnYtBFFJFSxSZadi0EcURT8tJlosjpGUU7LSRRYqEopYpKAEopaKAAIIJLKoAJ8TBZgTABPiPkNa6ngXbHD27CIThJBhi9pixBMyxy61xuOK5GDEDQxJEzHKedY2F4S9xS2YKNN3VSZE7MwNcHtWUpVC9uduT0fZKxqLlpblx8vI6zG5Lju63bBzFmC22y8ycoQgEfKqVV+FcNZBBILHnmU6RMSCY2NWa6fRzlPGnJry8DmddCMMlRi19fESkpaIrWYRKIpaKLASkpaKdgJRS0UWMSilopWAlFLRRYCUUtFMDToilorNZvoSkinRRRYqGRRFOiiKLDSNikin0hp2LSNiiKdSUWLSIBSRTqBRYaRsUkU6iKLFpGRSEU6p1wFw7W3M7QjH8qHNLkWhvhFbLTSK1rfZjEsJFpveFPyYg1bw/YrEMfEFQebA/RZqmXV4Y8zXqWLpcsuIv0OeIpsV11r/p9cPxXUHopP4xV5P8Ap/ajxXHJ5kQPoQapl2l08f1Fq7Ozy8KOCikivSLHYjDLuGb95vyAFXT2fww17m3/ACis8u2MKeyZZHsnI+WjyqKrY+8yLKx5zOm0bV2Pavs4UZr1sA2mMkKoHdn7pA0jz/5PD8R4YztIJ22zQBHlWqfU95g14t38uUUY+lWPPoy8fPhlWzibDvOKF5wp0FhUWV82eSNeUH1p1jiltGcW7Km2WlRfAd1AEAZso94FL/dNxRAMSRIDHWJiY351cwHZbE3EzW0zAEiS2swuhnpp8zXmc0pKbeRu/memwwjXscfIq2ONKrFjYsE6EeF9I6Q+lXrXEzc07hU55h3m3TxMR5bUrcExOHIe5YRlBiH1Ukg6HKwPnvyqviRdutIRLI5i2NNfJ2bWtPSSy6k4ptX4ceZR1ix6WptJ141fkWjRS5aSK9ZZ4+hKKWKSiwCkpaKLASiloosBKKKKLAKKKKACiiKWgDTmikmtaz2VxLf+OP3mUfnWOeWEPeaX1OvHHKXuqzKNE10NrsNePxPbX3J/AVZXsQo+O/8Ayp+prLLtDp48zLo9Hlf6TlJomuyTsthhu7t/EB+Aqza4Tg1/8YP7zE++9ZZdsdOuLZaugyPmjgzT0sM3wqT6An8K9CT+zr8Nq2OeiDYc9tvOrA42oiI125T6dfas8u24L3Y/ctXZvxkcBb4HfaIsvr1UgfM7Vat9ksQd0C/vMPymuvu8fSJkdJnb16e9Vn4+sxKzy1Gvodifes0u3Mj92KLV2djXLZjWOwlwjW4inpqa1MJ2GRSM1zN1GQb+s7UxuPifC0xoRBDDbkfUbdaZ/wB0jLmkleZVSCOeqtHKsuTtTPkVX6GnF02LG7S39TRs9isKDJDN+8+n0Aq4vZ7CrtaTTXWTr7msS52hygEhypIAZBB10AKt56c99qdc46fD4DcDGFKsA0wSPInTkRuKzy63NLmT9SxY8ceEjoks2lOiID5KoP4VM2KAFcq3FmBXwh1ZssOwWJGksJUyY/mFR3eMuql7cZQRIcEwuniGoIGUzVLyTlyTTijp2xQIka+lVjjhMTB6HQ+3WsO5inYnLCPGuUypYyDIiDBXfnNRJjrly2ofIwaM0KRlJkRv8QdSpMdKVzYu8ib13HFRMEjnGp9YptviOYSpmN/L16Vg4a+wZ0a64goUBVWGVvAZJ10P+qqmPttk7yTmEMchKE5T4l0OmzLRUmGtXR0j8UKnxg5fvDX5jcfWpTilZZVpHVTP4Vg2bTmId2RpiSrSGGdPEVn4dPUVRsWlTEklQTcXwk8rluWA/iXMP4RUtLZBZYtNo2rvE3smW1EkZk1kf4lP+9VL/CsNiRIHdMft2hKE/wCJOR9IqRMMpnKWOoIzOzApcHhIDExDA+wpcBwE963dsbbkZpXnGhDKfC49QecRV+LLlwu4Ov2IyUM2N2rOe4l2VvWfFHeJ9+34h7jdfeui7FGLTj/H/wCo/SrWHu37YLOIylgxthvskgyhJMQJ0zaHYVcweKQ5pVQZ8RtiDP8AiUgEH1rXm6t567xb/Er6aGPC2ovb4HKdvsQTdtp9kLm92JH4KPnXK13fafs2+JYXLDI+VcpWcrbk89OfOK4vG8Pu2jF22yfvCPkdj7V6HoMkHhjGLV/A43X4599KdbfErkUkUs00muhZznECKSg0GnZDSBFJQDRRYaQoFJQKLDSLFJT1QnYE+gph3o1DcKFFEU63bJMAEnoBJqW7hHUSyMoP3lI/GlrXBJYnV0QgUuWpFtkzAPU6bDqaSjUS7omuX8rBSDJ20mfQjQ+1bHC+011LiWiXhjlXOpgHYamDExsa4z+6buhyvBIAMHc6ATtM023gnEEETIiGG+4576fSvMZuq76DjJI9PDp4wdxbPVW4jd5wNp01G08+hP8AKfKKV7GXSQC3MTCjTdSRpybKfQ61bw2LW5aS5pFxAx8jALDfcSaW/b0Ukb+E6e2tcBxSZrVmd3raFieROsaDwuPY+L3pz2yQFLNOqTmPxjVW35jf1FXGtAq3pmHuINM7qbYI30HumoNVurJrcoX7IMxILDMgJ2Zd18joNvutT+4Vj4f/ACLmWfvrG467fymrmMsgAOOocDz+0PcT/Mahu28qkj7Ld4v4sPfxfzUkxNCECVbLo4y+hmQPOPEvrFRZYQaeK2dR1C7fNDHrNXcZaBEA/EM6nodD+MN/EahRpAcaBxDDoyzH1zr/ABUrFRGAO8karcESAfi+JfmJ/wAtJhknvLRGnxr+6xOYfMn+YUYRSwKCAUMofU5kPswj0UUY69kZbiqBofD0VxBU+hj+SrEiJJhrOeyymZByExzA0YHrEN6tRatG5Y6EEjpldT+TA+yirdiVZgBIuCPRkOYH+XP6wBUFq+LbvaIkXSrKZ+F18J9ZBUfM1Nbblb/YS1Z7yxzAO0/ZI2jzWI/gp+APeIcy8srDlMmR8849AKls3jbD2SshmDq33Z0MfxEf/wBais47uHuWyoK3SDJ+wZAJHXXu/mal4WQSryFwQMRqShKttqBlUnfmvdN86MI+W61uNH8axGhYgHc8nFtv4jV6y/c3C3d5wynwmfiQE6RzNvvP5VrP4h4Ml0A+Agn9w6MPkZ/hqW9OiOnZxFxiwVuEGASrjnkfwsPVTB/gq5fwkDUETrrBhtnAg/eE/wAdKt4XwSUgkQ438RHi1gTv0phx9zu0tlM8EK7ZSSGSFYmBsV7p/c0J8Mb5UirwK63jsgSUMJqNpNy0deQOZflScWw5ILIIZSLiDnPxgf8Ar7mkuYk4e+t1RMgoQTuT4rcx/jA/mq6nFRiLjEJkgCQCdZkncDZiw+VPiVDUUm/mSYbDZ1VrY8LRHi+xe1Tlyfw+xrQsYqCj8x/wRVHC8VGFtOj284Vso1ykW70sh2O1wOo6adafg8aL6l1XLLE5Z2J1OvPxZqshG7THhqLo32Yl9gVuCYJ5gQeXNf8ATVDG8PRwhZdUbKTmIOvhkEQRurb1Diu0/cKgay9wCWzKdipgrEbwdK0sDxzD38O97VUgi5mGqsoWRpvoy7Vm0zjcVLgulob3RgYzh11HOTUgZlBMmOgcQZkc53qL+/rqqBct5lYDRhnBkTvoTp1U1sYztvg7ess5HhIVDudftR0qnY7YYd7DsbLBLRX4supY6ACeh+tTTmt0yj2VwzJtvw+4xL2O7bYwCVn90f8A1pt/sdZvGbF21+78Jj0U7+oq9d41gyLg/sz6+KNB8SxI18qhx1/BrcUdzclrWeFuDw6k7HmQa2Q63qMb96ytxxy2cV6FW/2Vu2xCYe2wHPwux/n1n2rHXgjBpfDuqjkVYZj012FbGC4gpuW0stiUzGDLoRMDkIETM1bxXaO7auFFud5D5CWtqBpPMMDyH1rTHtOcdpL7h3WKVP8A0YN3EEqQLSqPui2ATsIkDXfl0qrhcECczWgANhAGY+c8h9a6u12ouO4U2rLZnCAlo3yiTMwNfpVfE9rLSs6/2a0+Rssq6+I6aibe0mParodpQqkmglhTdt/YxrmOdhGQqIjKFid9DHLT61St4Qk+K2EUan4QTrGUDcevSuobtJZE/wD4iGOjrqTMAeDyqfinHrNm4yDDI5VAzEFYBP2fhM7HXyqxdoY47RRGWJSdtnP/ANteMqjIo5KYH+Xb/eqly05OiqSeZn8lJrbvdscv/wCrZXQnUzHIfZFTcK7SYjEOqoLdsZczlFB8gPFMSSf5TUf85Y1aiT7pZNtQnDeGOqAWUlj8bsrLPp4Tp0FWD2fuknMyiBJzHUcvhEmJraxr3rNo31m6chDW2lgddHVV2IGh02Fcg3bm69tBasKMp1yAkMAQIPUEj6VnXVO9S+5oeNJU+CLjOISyr20ZnuMDbZspRUUkZgM2rMYjkAJrmlWui4hxhbz57tgKWYKMoUgnQZdXHi+Lz/K8OI4S14HwiBhoQ1sAgjQ7XDzke1a8faUIR3W5kydJrlaew25we6HIN1XHwhXzEnJ4YK5hEabjXfkaoNhLQYouFwlzIe7MOUYMpOninNvuJmn4LtQFcFwVInVbYzazMMAw3J386fh8Wj5szq+YktBhpYQ2sErNceceojtJX50dSPcyVqVfUMY9xUUpZKIgBAzBkSDMrOSSTvM+2hEFrE59G78K0EkIIICgTILTsdtIO3Ouow2NR2VbaIIAVFF0jyO66yI36VDw26UC94EME6IpZYYmToTtvy1O1Zklq3jXqWpT06Y0/T/pg4jHBXQreyBVI/aofi2ECFCgL+HyVOJaEretNOmSTmiRqJOWdBpPP1rpuL37Fy2oiWYEhLUKQRqSwcgBdOdZnDuHWWNrMgXk5yqGzaiIEwdAf4qjtN1XHjt/BJXBe1D9ylZxbG3q0vPwwWgBSZGUHmYj0ptjE3NmUnfUjKIGwAYA1u4vslhl+KQTAGXw75RqwERox18uZrnW7Nk3gttriqQxDLcLDSdNCImCPaovQpU3+eotWNwrS7+v9G1wTCteZ1eBlCldVOkkGArSOWrdRHWs7DY61DZs3dZyobKQrPoYzdMsNp1FQ2ODXJcG7ccASCSuwIEnPO4MdajvcEZLvchbTk7kohQ84LAAE7b1KWKNU9vUq1Q8L+xJYvDv7YVlm5mVZzZW8OYmVBiInWOk61Ni2UohLK3eIH0JghifhVgGAJDaHmTVfF4PG2gxKQG+M27rrmgQM0MQYFc+EBAiwSAY/wDk70aEHLDJEddatjjjPeLv6NFTVc7fVP8Ag6bB4osLabMD8WYT4NZVZ8TaDwyOdQ8TxA0cGchkeYGh28pqlwuwvxC3eEEZstu1lBGgHUAghdI3q/g3wtpiQHWSdGtQPEI+zsRmUjziksdN2DjF8Nft+5s3HFw28gbUZs+mUKRqdJaNRyOsVncXsEGeaEkx0WQ30n3isbH2Dcvs9vFFUjLbUXXt5FAU/eEjff15Vo4bAOxtgXkIAKue9DMfA2+Y+IyTrNRhCm1LhjnjuNrk2b2OXIhl8+hUhSwDKQQSVEAHf0mmY9fDzhkB1yxEaAZSQYGUexq/g8ELXhUhrYJ5qvPNGUNAGv0Fc72m49cGI7tLRyKuUXIOUsYIgiZnQbb8qhijLX8iMo7XW5c7NX9ch+zKnTeMoUz5qV36etaJxoF1ktOpdh8CnMwe3I1UGTK5h/AK4/g94i4ru+YEEuq5mJAzA6FAoy5wDrzAiuntXbRAuJZfwQSyouYMCjBdCSCZHTwknpJmhNP2d/oLHFNVIg4vYLKyzqNAYIiNjDajkdabwW9LIwjxZi2WZQkjOG0gDOGO9Z3F+Ly5Co0MgaAxBUgLIb7p1nfX1rP4XxJluCc6KHB0cxB+MMNJDQDrzHnVkouUE1yN4ql9DteI2CIJ+Eg2nPQORlb+Fwh8pNV+FYkA5QCpI1BnddCNVGxDfOq2P4bYxDybhLgspi6whVRjGUEAw0/hWFj8Cli41vvL2cZgGS4TBBA1BO0a1Vize0ufT+xSx6ZWddxTBi9aZCW+8MhAJK8hOmu1ZfDsaMPh8Rh2t3TlYXHP7PwKMg1GfaANdprncViLtuMuMv7n4uQ05GSN/pU2ExF9mJ/tSnQjxrZJOVQwEMh3JYT+NaeoTe8fz0IXCT3Yhu2XLS7E6GcqEHrIV/IDn9a1XZMgsfthnK3DmsvnuMQVEAcoyxvsKwGxmKFnvi9o5YAXurZmZEQFjlOvUUXOKYubNwpaZiQqHuFMEjwDMranQwJkR1BFU1krw9X/AALu8b/V9v7OlwnEbauue7dVSF0yXR8DA5TA2hm18qh4jjE7w3O8UjKFkBxlVVU7xrqpmJAkzFcyOL3BdlsPhnLZmOa2QCSTOoYk71a/7sxHdmzaspbCnN+yuXV1cEcvl7c6l/6bNV+eRB4YcWX8L2wsYe5bu5luZc4ZUPi8WYBgdunz3q3wrHrf8Vsk/tHZpBDS2cgwJ01+orzzFkEd33CrcVmLPLZ20mCGOwmdhVvs/wBpL+FJFq46rJlVICkgQNnE6x8qlOM6uPJKOKPB3/8A3FhrLNnvorhiqgGSCFOuoIGwGvMivOrHH3F7MuUszS8DL3hkEE+RYE6RqdeVUMdea/da49wszGWLKT+BNVlw5nRhpv4X06/ZprG63GoJcHrHZnjVvFXUCyIYMVPiMKAZYrtLLz3zVLj8O/fP3kqb12GB3CA5Vn2Un+KvMcBfZHE3ckc1DSs9AQN66HD9rx3s3nVwskFtWY5Qig5tdpMzufarIRd20UTg/A6jiVm4jw+ZRcIQcv2aA/jr8xWz2TwYFs3D9s6fup4RHqcx964Hi/aRLpSLytkRFBJ1mJO/IE/j5Vr4Xtmtuy627ksoiyJBGiqFG40mTWqnLwH08NLtsxOL8WvWHum/YuqWbMuaQkMZMxvI5g8gPReDdp2vXCowi3fDC27avoQR4s2pHnPl785xziF67da40lm1bJmKkmTzkDc6cqzSuQqWz7AwJETuJ6/rUXnyxdRk15lzxwk7aT8j0DtBxvuSFbCGw5GYKyi4WOaBE/ZMNsD5Va4R/wBR8PbDd5YfMxn9iyjTWAwaIInkK8+xXdsMym5JiFMQsdWmT9PyFfD3mgxHvVM+pzS5kyShCPupLyPYMT2XgJcdQqsR1WR7c4mm4zsDbcnubhncBlDaHUEkARoOhpOyHby6bmXFOrq3hWAPBAkHKqAkctWmuj7PceOIukPaa2W1BFq4IgQAzssNpPltvNU9R1GeMlodft99rNUMEZJtrg4XGdl8VaYoPERpCuGmN/C2vyWo1OItGXt9dTK6+xP+mvSeMYAO6XSyzb+FXHhJYFYJ5TPPy6U3HYmyP2bqucMqRqrDNGgZfKqH2lk4lFfdEV08fBs8+scfzGCG03gFwJ9JP+WtjAdoFIIFwFo/ZhSFyt1I0MRI250vFuEWr7IbV101IJbUDYbr4jqDvWDieC3w+QZMRChyIzQuU7nlpMj86sh1HT5V7WzLGssOHaOwXtFiAIzqR6D8xVM2Ll0rDIO7BZRlyZQPEdUjpXH381g5XS/ZIgHKxKz+60jpU2D45cU/srqOT4YZSjwRrt4dxG3MVshhi/ajX7lUsvhJfn58zssLgAyFO+FvNALJcbNAIOhKnp1rRwnZOyqsLOJeGGXV0cQdSBpmG8+wrh2xpBOe00AkFly3F0nWRBjwk7cqmdUA8LJPVHU7wDoaU8UpeJBSx+H3/GdX2yRUwwNyGJuKhK75GgZysGI305fKuYsdqbOEF204lbZD23WWFwsASoAAB2J1PyqO5ZkfEfQ6wOfWqOM4UHADZTB65fx3ProZqMOjgvEG5N7HQdn+02Hxb3LYVwxtsZaUC6rHPxeJtuWWfTp/7ptkXWVmIyKokhszCCNeQBVPlXnVuzbSwLZwNu7B1Y3jmcj4S0RGuhidPOr3DuOPhUZLeFtpbJzZLZuuJgS09dAPRRV3dRfGxU45FzFnXXuzoN3J+zb9lLSgAXQryG8c/KsrH8Et27KXrqWwpJnMxXMCQ2vJdoka61mYj/qFchimHIZhlLM5jb7pBO3mK47jnEcRiCGvuzgfCB8CD/Cq6D13NVbJg8c0t0/Qv2+L4dLmZWuQD8KEjrpmJ13jarV3tkn2Rc92X9K4wyKaGqTerkjGTjwzrl7ZMNh9QPwWoLnHA2Y5XGf48t0w0iNQNCI3HPnXNK5p4Y1JTS/SiXeyfJvWOKoCTBJgL4nYmFmBJ9TSXOJMT4R/nB/FaxFun/n/AHpwvRy+Riro5YccA5Ju2vu/7NC5xAxrb2ObVQwmI3WormMVh8IU9VZ1PyLEfSokxLcjPk2/9e9S/wBtE+JYPpI/X8as0Qe6S8iXsz/W19f5JLDgnxXLkGfumPMGDB9jWphcIjGVxJBPJyg/1heVZfegEZY1200PlI5+tQ4nEEaMoB9I/Cq3iUuFRKWPR725O+PS3nUuxBhZNrKTl1AmSI96273H5sWBavoQIGUAoQbi3JBInSJkGB6Vy9u51mPKD9DUtvh6P9pB+8pH4Cof4U3upEFmittJoJ2sxAKtLZQuRIubxmAgSdpb5+dMfjzq7MyupuZTAPJWJ1jzBMe9VbnZtSxK5Y5ftACP5iKcnZpspYZtIiHVvYBTPvSeGS8ELTF+BJY4kzltbpzv3h+JmJCwCYM5gJ1qqXCrBzIMwMMpGmbfUdKe2BuAjN30DXUHfTnHlVpMVetgHvGgwYYSJBk6E9YP/FUyw5E9o7E0ofEo2Lds5jnEmV5bE7xHpSYXBqGOUyBK6xsYE/U/Krq8Tum4bhFpw0SjJ4RHlrG31qxe4og0ODw+cEh40WI8JWIqHd5auh+x8TKSzkfNI8Op03300NGF1uKZB30PSfpr5VR41iwzgrbW0MuysSCZMmTVa1dIPrUGyNHQ8Rxdu63gQKBc2JmQW0BkaaVbvYfD5WD2YbIYKFPjMwSGXb0g1ythgG1JAnkNd+QrprNlbrMqYhsqpmLPaAgDlAufUU1KhaHLgz71mytg5LJZ5EMTEasTAUQdAN41NUcLdB1bMoAE5CRyHLN1H1rsMDgcMy2rYxINxxp+wJWZPMGfpXMdqsD3DZRcR87Nqkj4YiQdROvyNVxyW2t/uT0NKyqMXyzPMffb8zVpkYW1aXJJYHUaZcvVPOsWzc6/1510mAwrXLSsbd1t9UViD11CnpVveP4kC3fvMhYA5gvOYJAIAIPPcdanwnaq+miXWI+6Tr+c/X0rK4rib1tiLloMACTlOmm5nXb8jWZbxUuVKFWBKkHkRMg/Kt+OWLIviRk5Lg7F+19197zgjkzEge51H19KntdpLjfGBcHNswnp8Q0+YmsSzg0awWuXFW5nUW1bQshkM0/dBjfppzrQPZ4phu/zW8o0LLck5iwAUAHxaakEDTXXeqs2Pp/FV5GzBizTVp/cvC+jHwEoZmDoPafCd+WutXMLiTbDlmd3GTQD7Jz8ydue+8iOdc9Ywdy4MipGU5ixIA8YGoA6hRsOVS2cVcw7H9oCdiB4h4Z0IJgb/jWDL0MZrZ1v+eo+8cXub2K4qMQ8XG15ZxBk6HU7/CvPlWZx58LY3/8Am3ATUqZkFunoT7Vl8Y7RXbkgZUBgeASxiefLflFYBssx8IJ5nnrznpSxdLU1K35FeTOqpIu3O0N2TlIWdNhPSoLnFbr6s2b1A8/LzPzp+H4Mzbx7a/7VtYXgy21LnSNOp+m3sK6yx5J7yZhv4GRas3SQSoE9dIHnERVq+8+FTMbmT8hNTYnFB9FXKAfc/pTLdgcv0+dDmo7Q9RVfJTvWWAzaHr5f7VGMRr+mlTY6+Iyr6n10/QVURCdv9vnWzHJuPtFTTTqJcs4t/ssxPTU6AT6davDGN3YZoJB5jeZjXcHTl1qphMOF8Rg9AQTM9FGrAdTA9aW9cGmblsszr1Y9fKqsig2qR1+nWWGOTyS2a2t7L5+Xy54+I7HqjRoRK6kbiZ1jn9Kl7TcQN66jFVXJaS0MpkNkzeLbnPyiqttc51MDdj0HX9KZi72ZpHTTfTfSs+aEYwXxMeSayZJSjwU6M1LSBKyURoM1KWpCtIwiih0xQ9WVcMIPSfMaTpVMKTV62gQEuY5R+OnWOXKZ6TpwprcKvYhtyCynYAz6jY/P8aVLsoZ5RHlPL+ulMN4GdYEyeZY/18qia9MACByHn1JrWotstc448fN7NfW/9J778vj4j30P6HrrVn+zMLAvyMpud0AD4pgmY6aHnVC5ck8tNNOcE6+fr6U04poyycg8QWTlza+KNp86slsc+Ls0rWP5E+Xp0/4/Cp4PWP1rm1uanfpWzg8T4QCdfyrmrLrm7NaVIupdYfaPsSKr8W4m4tkZ28Wm/lQb1Y3FcRJjSBt71Zkk1EEy5wTihVspggx8QB18prSxHF1khkQnbmDPtXK2X8VT4vESw6/186yxzzhHSmS0pskxDFo0nkDrPoahV9akS7BgAeX41FeWNgY61mi72ZJj3bX5VrYW6htSXAZeRB1HIA+s/OsIt4qla7HhP4c604paHdFcuDQTiLTMkRtB1FN4ncNxM+pymD7zz59azVcjX+vL+vOrKXeR5j6VJyu7Dgp2jrXU8F4rcsJCANmgkMCY9IOk1y7LDQJ0rQ/vZtPFyA1029N6UFBXrQOUuYlzF4csxK3LnQFjJjTf5bVHw/AAXCXuZTq0lS0tB00nU0UVtWGCqlRdg9qVPc6HAYm3Y/aOtvEMSU7u5b0EjQ5o05bdfIy7h+De87MMi6z8IKqCTCqoiB+EUUVlz+9Jm6D0pRXBfxkqzAEzC69BL1lDB66nzgfqaKK1rHFpNnOyyepontcMHQec6n9KmOFRIzew/TlRRWmMUuDMxHxZA8IA/Go8xJkkz60UVdFIrbK2K4go0IzHrEH586o3cQzCAQBvAEH+veiiql7btk6rghSwIk6ctdfoP1qb+0KkHc7iRPyU+EUUVBmuEljVxS4InxzMSdRO5mWPqaemHhQzaKZiNSY3gcvf60tFRk9EXJGeeSWWS1MZexOmUCFnb8yeZqA3KKK5rk5O2TSoYblJ3tFFIYAGrNvC6AsQAduZMdP6FJRWvHBNWJyfA1sYF+Ae539untVNrpY6miitqSXBlk2xKc5HIaee586KKdkaGM1OOH8LE6DL+bfpRRUJ+42EffSKNtoJ8xVrA3QGk9KWiuGubN74LD49elZ+KuKx003ooq2c20Vxe4mQR6SR5xFQZ9TH9Ciis0WXEg2A6Gn3X0jmaWijxExluxrJ35a0/EqDJPIUUVaQsrC5Ulp9aKKmSoW+dZ8qYLZIkfWkopSIrg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54163"/>
            <a:ext cx="71532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AD">
            <a:hlinkClick r:id="rId3" tooltip="IA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69769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139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1. Antes de ir al aeropuerto</vt:lpstr>
      <vt:lpstr>PowerPoint Presentation</vt:lpstr>
      <vt:lpstr>PowerPoint Presentation</vt:lpstr>
      <vt:lpstr>2. Leer los folletos</vt:lpstr>
      <vt:lpstr>PowerPoint Presentation</vt:lpstr>
      <vt:lpstr>PowerPoint Presentation</vt:lpstr>
      <vt:lpstr>5. Preparar las maletas</vt:lpstr>
      <vt:lpstr>6. Llamar un taxí</vt:lpstr>
      <vt:lpstr>En el aeropuerto</vt:lpstr>
      <vt:lpstr>PowerPoint Presentation</vt:lpstr>
      <vt:lpstr>8. La línea aérea</vt:lpstr>
      <vt:lpstr>9. En el avión</vt:lpstr>
      <vt:lpstr>10. Ir al mostrador</vt:lpstr>
      <vt:lpstr>11. Hablar con el agente</vt:lpstr>
      <vt:lpstr>12. Mostrar el pasaporte</vt:lpstr>
      <vt:lpstr>13. Recibir la tarjeta de embarque</vt:lpstr>
      <vt:lpstr>14. Revisar el pasaporte</vt:lpstr>
      <vt:lpstr>15. Mirar el número del vuelo</vt:lpstr>
      <vt:lpstr>16. Pesar las maletas en la báscula</vt:lpstr>
      <vt:lpstr>17. Facturar las maletas</vt:lpstr>
      <vt:lpstr>18. Llevar el equipaje de mano</vt:lpstr>
      <vt:lpstr>19. Pasar por el control de seguridad</vt:lpstr>
      <vt:lpstr>20. Esperar en la puerta de salida</vt:lpstr>
      <vt:lpstr>21. Tomar un vuelo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Vicente</dc:creator>
  <cp:lastModifiedBy>Ashley Vicente</cp:lastModifiedBy>
  <cp:revision>9</cp:revision>
  <dcterms:created xsi:type="dcterms:W3CDTF">2013-12-11T14:07:31Z</dcterms:created>
  <dcterms:modified xsi:type="dcterms:W3CDTF">2013-12-16T16:42:16Z</dcterms:modified>
</cp:coreProperties>
</file>