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1457-7F7B-47EB-9F29-7634F7837C24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5FB4-132B-4B54-A861-6313ACE4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WwGaHuYaRNAjM&amp;tbnid=ntTSUMExTu7CWM:&amp;ved=0CAUQjRw&amp;url=http://www.aliexpress.com/price/flight-attendant-clothing-price.html&amp;ei=yh2rUoiqO83ksASGoIDgAw&amp;psig=AFQjCNGgS5aNatA3j_3H026VizgLhh8CPA&amp;ust=1387032350355173" TargetMode="External"/><Relationship Id="rId2" Type="http://schemas.openxmlformats.org/officeDocument/2006/relationships/hyperlink" Target="http://www.google.com/url?sa=i&amp;rct=j&amp;q=&amp;esrc=s&amp;frm=1&amp;source=images&amp;cd=&amp;cad=rja&amp;docid=NoE9YNNcwLAZDM&amp;tbnid=TJMBK_vthlIxBM:&amp;ved=0CAUQjRw&amp;url=http://www.bellasugar.com/American-Airlines-Launches-Face-Your-Base-Beauty-Contest-Flight-Attendants-16285607&amp;ei=rx2rUqTjAom0sQSKt4CYDQ&amp;psig=AFQjCNGgS5aNatA3j_3H026VizgLhh8CPA&amp;ust=13870323503551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3.bp.blogspot.com/-vsFX7AJQMEI/TmU6lUJI6QI/AAAAAAAABZU/Oh_mnVarExA/s1600/Flight+attendants+luft+2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5/Sligo-plane-landin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rooksbell.com/sites/default/files/blog_images/your-destination_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4/49/Queen_Elizabeth_II_and_Prince_Philip_disembark_from_a_British_Airways_Concord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Mumbai_Airport.jpg" TargetMode="External"/><Relationship Id="rId2" Type="http://schemas.openxmlformats.org/officeDocument/2006/relationships/hyperlink" Target="http://www.google.com/url?sa=i&amp;rct=j&amp;q=&amp;esrc=s&amp;frm=1&amp;source=images&amp;cd=&amp;cad=rja&amp;docid=AkgFVKQKcF7SSM&amp;tbnid=MbPzC6buMshXnM:&amp;ved=0CAUQjRw&amp;url=http://en.wikipedia.org/wiki/Airport_terminal&amp;ei=dJPFUrTmCJPgsATIw4KoDQ&amp;bvm=bv.58187178,d.eW0&amp;psig=AFQjCNEVSR0fiXtrwWM_CX5KJItvMEUh0g&amp;ust=1388766441966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1.bp.blogspot.com/-s1pqEAu-UhQ/TwjM93FYuGI/AAAAAAAAArM/yrVLN3J-jlo/s1600/baggageclaim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dezYeLDZNeUpqM&amp;tbnid=G9mQ4n_3rwlaxM:&amp;ved=0CAUQjRw&amp;url=http://www.carsuitcases.com/Roadsterbag-luggage-Jaguar.html&amp;ei=UJTFUqXTFtDNsQSe9YHIDQ&amp;psig=AFQjCNGmbH2vDs0c5cc7ZUa0uQsd2x9_Iw&amp;ust=138876666003627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ltimorepostexaminer.com/wp-content/uploads/luggage-inspect.jpg" TargetMode="External"/><Relationship Id="rId2" Type="http://schemas.openxmlformats.org/officeDocument/2006/relationships/hyperlink" Target="http://www.google.com/url?sa=i&amp;rct=j&amp;q=&amp;esrc=s&amp;frm=1&amp;source=images&amp;cd=&amp;cad=rja&amp;docid=OuWNj8Zis7TDvM&amp;tbnid=CA9HXNq4ZN3wNM:&amp;ved=0CAUQjRw&amp;url=http://baltimorepostexaminer.com/luggage-choices-for-your-next-trip/2013/03/01/luggage-inspect&amp;ei=ipTFUvO-GqjJsATphoH4DQ&amp;psig=AFQjCNEWrcb-LAOrC6NtxMGSRZIJeGHCcw&amp;ust=1388766708526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6v6AupBllDFvEM&amp;tbnid=MoR8wiDilzf4kM:&amp;ved=0CAUQjRw&amp;url=http://www.internations.org/magazine/moving-to-another-country-final-to-dos-15269/moving-to-a-foreign-country-last-steps-2&amp;ei=IZXFUoGIIbPNsATk04HwDA&amp;bvm=bv.58187178,d.eW0&amp;psig=AFQjCNEiCt-8mUtHb-4Mc6tduRQtGzyAsw&amp;ust=138876687631726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85yhIHMC31--M&amp;tbnid=hPPR70oH0w3NFM:&amp;ved=0CAUQjRw&amp;url=http://reckoncrat.blogspot.com/2011_03_01_archive.html&amp;ei=apXFUoKFOoPJsQSOuYGYDw&amp;psig=AFQjCNGXhREtg92DLFJ57lnhU4wyGAl99A&amp;ust=1388766932397325" TargetMode="External"/><Relationship Id="rId2" Type="http://schemas.openxmlformats.org/officeDocument/2006/relationships/hyperlink" Target="http://www.google.com/url?sa=i&amp;rct=j&amp;q=&amp;esrc=s&amp;frm=1&amp;source=images&amp;cd=&amp;cad=rja&amp;docid=h85yhIHMC31--M&amp;tbnid=hPPR70oH0w3NFM:&amp;ved=0CAUQjRw&amp;url=http://reckoncrat.blogspot.com/2011_03_01_archive.html&amp;ei=WpXFUtLZNu_NsQSovICgDw&amp;bvm=bv.58187178,d.eW0&amp;psig=AFQjCNGXhREtg92DLFJ57lnhU4wyGAl99A&amp;ust=13887669323973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2.bp.blogspot.com/-ftzYCk5rXmE/TYf2cx-9IuI/AAAAAAAAAC8/2TAwU3b7Zno/s1600/Visi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source=images&amp;cd=&amp;cad=rja&amp;docid=QHZAXmYEiADvLM&amp;tbnid=q8FnjPIKEqYt4M:&amp;ved=0CAgQjRw&amp;url=http://crestedbuttelittlered.com/drop%20in.html&amp;ei=kZXFUsa7MOuhsASI7oHYDQ&amp;psig=AFQjCNFRSFXEHrg_0VVIniakHHJ9APCj7A&amp;ust=138876699384165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2Ph6v1EZ--1IM&amp;tbnid=PYa1tiluUP7woM:&amp;ved=0CAUQjRw&amp;url=http://www.polartrec.com/expeditions/solar-radiation-on-the-greenland-icesheet/journals/2010-08-21&amp;ei=2ZXFUqzkCYbjsASizICQDQ&amp;psig=AFQjCNHjz-h2iTVL6KWS6XPs_qybWWG4lQ&amp;ust=1388767057372226" TargetMode="External"/><Relationship Id="rId2" Type="http://schemas.openxmlformats.org/officeDocument/2006/relationships/hyperlink" Target="http://www.google.com/url?sa=i&amp;rct=j&amp;q=&amp;esrc=s&amp;frm=1&amp;source=images&amp;cd=&amp;cad=rja&amp;docid=-NRv4d0bgNzL8M&amp;tbnid=3Ejad7w9zTd2NM:&amp;ved=0CAUQjRw&amp;url=http://kenzcampbell263.glogster.com/dr-and-mrs-vandertramp/&amp;ei=tpXFUpGjA-jhsASQqIC4DQ&amp;psig=AFQjCNFm2EySYNmvVBV4cY8cAadqLTGg2Q&amp;ust=13887670203305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%3A%2F%2Fwww.mlive.com%2Fnews%2Fkalamazoo%2Findex.ssf%2F2008%2F09%2Fstudents_arrive_at_school_for.html&amp;h=0&amp;w=0&amp;sz=1&amp;tbnid=P9COwaMwAPoT2M&amp;tbnh=176&amp;tbnw=286&amp;zoom=1&amp;docid=Hv1mYZa-oFZPdM&amp;ei=MrPKUoblOrPIsAS5g4LwDA&amp;ved=0CAQQsCUoAQ" TargetMode="External"/><Relationship Id="rId2" Type="http://schemas.openxmlformats.org/officeDocument/2006/relationships/hyperlink" Target="http://www.google.com/url?sa=i&amp;rct=j&amp;q=&amp;esrc=s&amp;frm=1&amp;source=images&amp;cd=&amp;cad=rja&amp;docid=NqgQppw3VPjvwM&amp;tbnid=ETB5tLurJkr0ZM:&amp;ved=0CAUQjRw&amp;url=http%3A%2F%2Fwww.telegraph.co.uk%2Fnews%2Fuknews%2Fqueen-elizabeth-II%2F8835699%2FQueen-and-Duke-of-Edinburgh-arrive-in-Australia-for-11-day-tour.html&amp;ei=3LLKUoSrK5LlsATp14H4DA&amp;bvm=bv.58187178,d.eW0&amp;psig=AFQjCNF3mmFAoEVrjkzKFfcqsWAU1GQ6Uw&amp;ust=13891021647298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7hWjTSFxDbhgkM&amp;tbnid=Bhzz5smMHnEjBM:&amp;ved=0CAUQjRw&amp;url=http%3A%2F%2Fwww.carryology.com%2Finsights%2Ftravel%2Fthe-pros-guide-to-packing%2F&amp;ei=v7PKUq3DMcnRsATCqIHwDQ&amp;bvm=bv.58187178,d.eW0&amp;psig=AFQjCNEKDTusjJ8udXrrH_Md4phJjvzzyA&amp;ust=138910236283568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xukGZtw3GugHUM&amp;tbnid=VvcjX-5bD7iVSM:&amp;ved=0CAUQjRw&amp;url=http%3A%2F%2Fwww.bring.com%2Fall-of-bring%2Fproducts-and-services%2Fparcels%2Fproducts%2Fbusiness-to-consumer&amp;ei=DLTKUtXUH9epsATzp4G4DQ&amp;bvm=bv.58187178,d.eW0&amp;psig=AFQjCNEtlGaqmCuMsRcFm9PHoF8xGWBOsQ&amp;ust=138910244681039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Hdq_ERLLyDY4M&amp;tbnid=K41Y4TGrzE-PiM:&amp;ved=0CAUQjRw&amp;url=http%3A%2F%2Fwww.omniray.ch%2Fnachrichten_kommunikationstechnik%2Fitems%2Flaengere-akku-lebensdauer-bei-dc-usv-anlagen.html&amp;ei=PbXKUuubArawsASgyYCADg&amp;psig=AFQjCNEhky5g40OUKS0u0a73UFaqpeDlQQ&amp;ust=1389102535453115" TargetMode="External"/><Relationship Id="rId2" Type="http://schemas.openxmlformats.org/officeDocument/2006/relationships/hyperlink" Target="http://www.google.com/url?sa=i&amp;rct=j&amp;q=&amp;esrc=s&amp;frm=1&amp;source=images&amp;cd=&amp;cad=rja&amp;docid=2Hdq_ERLLyDY4M&amp;tbnid=K41Y4TGrzE-PiM:&amp;ved=0CAUQjRw&amp;url=http%3A%2F%2Fblog.dennispkelly.com%2Fget-to-know-what-good-is%2F&amp;ei=YLTKUoK7OYi_sQSA8YDYDQ&amp;bvm=bv.58187178,d.eW0&amp;psig=AFQjCNEhky5g40OUKS0u0a73UFaqpeDlQQ&amp;ust=1389102535453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2Hdq_ERLLyDY4M&amp;tbnid=K41Y4TGrzE-PiM:&amp;ved=0CAUQjRw&amp;url=http%3A%2F%2Fwww.omniray.ch%2Fnachrichten_kommunikationstechnik%2Fitems%2Flaengere-akku-lebensdauer-bei-dc-usv-anlagen.html&amp;ei=PbXKUuubArawsASgyYCADg&amp;psig=AFQjCNEhky5g40OUKS0u0a73UFaqpeDlQQ&amp;ust=13891025354531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cbtravel.com/blog/wp-content/uploads/2013/02/airplane-seating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3.bp.blogspot.com/-OqJfcZfxvxo/Ulajqlqm5qI/AAAAAAAAO1Q/Wemac2Yxjks/s1600/airplane+on+plan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kecasey.net/wp-content/uploads/2010/09/copilo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gMXv_GQJsM66_M&amp;tbnid=_IIf1dVHmnKtYM:&amp;ved=0CAUQjRw&amp;url=http://blog.factorfiles.com/&amp;ei=4Z7FUsnVCdDFsATKjYHQDA&amp;bvm=bv.58187178,d.eW0&amp;psig=AFQjCNHlESMSxLHjfdw0hghdh94X13HL7Q&amp;ust=13887693736941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En el </a:t>
            </a:r>
            <a:r>
              <a:rPr lang="en-US" sz="9600" b="1" dirty="0" err="1" smtClean="0"/>
              <a:t>Avión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9</a:t>
            </a:r>
            <a:r>
              <a:rPr lang="en-US" sz="6000" b="1" dirty="0" smtClean="0"/>
              <a:t>. El </a:t>
            </a:r>
            <a:r>
              <a:rPr lang="en-US" sz="6000" b="1" dirty="0" err="1" smtClean="0"/>
              <a:t>asistente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vuelo</a:t>
            </a:r>
            <a:endParaRPr lang="en-US" sz="6000" b="1" dirty="0"/>
          </a:p>
        </p:txBody>
      </p:sp>
      <p:sp>
        <p:nvSpPr>
          <p:cNvPr id="2" name="AutoShape 2" descr="data:image/jpeg;base64,/9j/4AAQSkZJRgABAQAAAQABAAD/2wCEAAkGBhQSEBUUEhQWFBQWFBQVFxQVFhQUFRcXFRQVFBUUFBQXHCYeFxojGhQUHy8gIycpLCwsFR4xNTAqNSYrLCkBCQoKDgwOGg8PGiwkHx8sLCwsLCwpLCksLCwpLCkpLCwsLCksLCksKSwsLCwsKSkpLCkpLCksLCksLCwsLCwpKf/AABEIAOAA4AMBIgACEQEDEQH/xAAbAAABBQEBAAAAAAAAAAAAAAAEAQIDBQYAB//EAEQQAAEDAQUEBwUFBwIGAwAAAAEAAhEDBAUSITFBUXGRBhMiYYGhsTLB0eHwFCNCUnIHYoKSorLxFcIzQ1Nzk9IWJDT/xAAZAQADAQEBAAAAAAAAAAAAAAAAAQIDBAX/xAAjEQACAgIDAAEFAQAAAAAAAAAAAQIRITEDEkEiBBMyUWHw/9oADAMBAAIRAxEAPwD0lKkSrI0EKSEsrpSGJC6EqVAEZXSlKa4JUNC4k9r1Cla5SUEteoqlmBzbru+G5cCnNcjewB+P14KZsKUgHXmoKlIt4b0CHFqYWp7KicQgActUbmIhzUwhAwZzUxTuYoiEhitKfb7P1lEjaO0OI+SjaURQqQVm8MraMbWpqJzZZwPrl7/JXF72PBUIGhzHAqrpt9pu8eYW3hgBUPxDvB9PgUZZ0MB2nZbPoeZRFnKaEbHo8PuT+r3Kaoc1BcjwLP8AxFONQErCX5G8Vggst/Un7YPP5+SsGVQ7Qg8CsmLEHNMtBhrcy3QxiyI012pLPZ3AS17geM+q7HE5lI10rlnaV51maw8efn8UVS6RM/GCw9+n14qKLst5Syh6FsY72XA+vJTFIZ0pCVxKYSkMVcAklK0oGPaU9MCcAihWKpKdVMSbfD69UqCxalm2t5fBRNqRkVO1yV7A7XXelQxijcE1zSw56b0pdKVjI3oeoY7lWdJukrbMwxBfsmYE6aDM9y8pvW8q1oeS95M6TkB3AbFDnmkaKB7OQU12LYF5RcV/1rO8Q9waToTLOBGi9PsF8dc3QNdGYz5tO0KG28DqskVvrOeIcACJgzzCpiYcD3rSixh57To4BZ68LOWPLTsP+CtOO6pmXJuwSu8ioe8wfMhOoFR1QcjqcvLIqSk4rRGbLuyyQ0SYjYctSrez0GgfNNstnb9nYcIktkmM0gprDrcmze/iPddlPOBhn8pLfIZKE3VAhp5j3hMZeZ2gFSi8xtBXVk58A77C4bOSHdR3+atW21h2qQPB3HzRY6RQOsA2CP05JzKtVnsvkbnfXuV06ytOyOGShqXfuPMfBOworx0hLf8Aisy/M34Iyx3vSrMD2Olp0dBg8HaeagrXad08D8VWsu3q8IaMIa4ua0yA0nUtGydo0KQZNIHZLmlZYWdzPYe5ncDI5IunfFVgl4a8ASSOyYGZ7kdQs0bSntKqrPfdMxilhP5gR5qypVARIIPDNIdkwKT8XgPMn4JGlcw5niB5D4oEPXLkhQ0NMdi3oO1jAC4HIbCiUJec9WY3tnhIWclgtMwd7WU1Hy7XMz+UHd+8UNZrmaRLmjuG/vKvrzewHtENBzhxieM7FHSLSJBDp2iCDwhcHV2d6kqA2XI13tNH16Iug3qC0DTZ8Ev+oBpLWjEduYaBulxy8NUbbaZdZ3kthwbibmDmM8iFtGJnKRbyqu+IeQRrEHLkVZ2e04mNdlm0HyzUT7I1x7WS2tp2c9WqM4W5EeK6k3NTV6MOg74UdIQVqYmkstsJY1gHsgCZR1OkgrI9nVtiMUZxrrtRLGnvWKeWbPQw3OToQUNVutw2FH1LfTaYLhO6QTyClbeDY1PI+9ddo5qKR1kIUZokK9+2MP00+hUVWoweOWhQIqW1Xt0JUgvJ41g+Cs+padiabDTOs8RHojA8gDb5G1p8CpP9TpnUxxCfV6Ph3sPHB0hV1ouCo06eIghKkFsOwU3aYfAx6KK0XWHtLZIkEaTqI7lXuuipuPFKynUZoXDmjqPsGG7naZESNDsAjQpn2TCZALTvEj5J1K3vaM8/D4Iqlem9vL5p5FgZSttRupxDvGfMImheYzxAjMmRmFwq03aiPCPRO+xNIyPoUhhVK0td7LgfH3J8qprXUZByMT3FRk1mRBMSJDhiEbYOwpAXUoS9GE0nAGJgTlkJEnkh2XqfxN8W/Aqb7bTqAtkZgtLTkc8iIKTWCk8mZ6Vda4FtJ7aeRk/jc6OzmWkQNojPeFXXJQeym7HDogzABnKSY35rQ37SAYHHXLLX/Kq7O/BRJfo8kicoGgA2bJ58VySu6O2CVWiqv26BVe0vnBIcGiIyPeCM9sq+uGyhrC1ohkGGkl2uZ4cBA3BAW60U3sxY2swfiLgBsEOJKtLltE0sUbH+OEHRNXewlSV1kdZekdGnU6h4LXgSYBcBi7UeaMq33QO13g34rDXc51Ws+rUAxZAgCAIAaAB3ABWsLdRVZORzdljXtNnmYqn+UIc3hQB/4dQ8XgeiCqtTMCqiLLWn0jaz2KXN/wAkddnSJ1V5aWhowuMyTpHcs05sKa6apFaBta4HhHyCXVB2ZswR/wBL+ph9XBSMqMH/ACj/ACsPoVASm02E5wZOzcFoSHC1s2NI/gd7gmutjd8eDh7kObO/8ruRUbgRrI5oGFNrjYQfEe9PdWB3c2/FAPqnYc9ieGujQnvj5IAMa/cBzA9FN10jMsH8efoqok/QSNInNoORz0g78kCLI1QD7Q8CudUHHwJVb1nHm74ruvO9383xQMNNNp/D5QmGxt3EIXrzvPMfBJ1zvzHk1Ago2BuwnxUbrEdhSsrnbn4R7081z9Siwogw1BoSu+1VRq2fD4KcPSh4G1FhQOLc0+2xMdQpHSW8cx5oupbKYgPcATkA6ASdwnUoW2WhjdBJ+tiVlUQ22ytNLAXAzLRnnnnl3iCVRNu40GnB1bu1iLKrccExmx0yG5ezpIy1Q3S+2uYKI0LnHPaDgcQRsEAEeJ01QzOkZNP71hycWGpkII2PB0znMxpxjmn+R38PG3C0XVBhqNAqlpALcNNjQGS3Rx2ujXMxIG5E17QLO0AMc8kHJkGJI1kjUujwKzR6UYCQxnbjsuOB7M8p7Dzv10CrybRWJfih7nCm1peSdcRMYRAaWnOJ7cCVNmy4ezzou7DbKdYvfTaWyQXNIggxGccCixSVTc1Kk2uajqgp4+xSYSWNe5oAqHM4XHMQJJOKdVoqlJdELaycP1EYwm1EDdSCHqsR76aHqU1ZzgNU5KW5x99l+VyZVap7ibNY/pPuQBqsMmN3rsHvVrZmBoQFmZCJ6xJlImtNUKtrsjNEF0lDWl0mEkhsdYKIc7E7TYFZV68CBlwQNN0BKHyhgge06zmSUbYaYY2T7W9BTLp3KV1TYjwBLbUkSSY3SUtgphoxO9o6dyHquxOjYNeKlDkVgPRLS4ucM8z5Ih0BsNyEZnehaZkk8uClOeXiUUInsrABO06dwS02iSeXvKY52XFMe+G+SYEV425lGjVrOEimx7yBGjWlxjvMQvBb56b2u0PcXVnsaTlTpucxjRsHZgu4lel/tNvY07H1bdaxLXH9wCSBxJb4SvGKug8fIq4x9M5Pwtbk6VVrK5zqTaRe7WpUZjqRtaHyCB3K6oftStIMvp0X+D2+j1jUoToVs9YtF4tt9no1gM8Rxt/JUwwW74gCO4hPsdgie2+YAbnJbAjLeIgYXAggAbAsj+zii59d7QTBDMQGjgCTmNsQYOw+K3waBPdI5GFy8yqVnf8ATTfVorq9ja0Yy5wcAQTT+6xTqHBmWagsVjfUpgU6Tpxv7bquGmSZmWRLgGg5zJMjMZKyqWbHO4ROm1waPM+RXmdu6TV+ucaVZ9NjThY2m97WADKYnOczJ1nwC44d8vRpP6l8Txlnqt9dGGV7F9mbEtaCxxyio2TiO4Okz3OO5eX3f0ttdkJp4iQwlppVRiDS0wWic2wRoCEti6e22kcq2LuexjxzifNAX/fRtVY1nsYx7g0O6sODXECMUOJgxA8F1KNHnzl2d+m4u79p9N2VemWH8zO23xaYcPNaKzX9QqtDmVWkHfIPiDBC8VGitLJIbkSCNyfUjseqPqh2bSCO7MIm4R9879B9QsX0TvKZYdokcRqtncbvvXR/03HlCgo14XFyZiXYkFDpgSoKe/f9fXFPrHKN6bCAHEpKjobxXBiSprwSARuQSY4BO5I8peqLoaATJnITkEAMpjLvOZTn6cUQ6yOAktIA35KWy3YasmYAy0mdp9QmIEpqak3bvU1awYXhozmBPE5+UqG/byFDsU6WJ2RJLoA7tpKaTegbSHOEngm1bO4jFHZG3Yqqv0vrdXhbQpjIAk1Ds1yw+9Ut8dIq9emKZpsaGjMB7jPfsVrjkT3RnP2s1HC0UqZ0FLH/AOQ5eTBzXnFdkR358yVpelVtxvEtwkNiASdOKz1bMMPcRycfkrcaVGd27B0q6EjlBRsf2U3g2nbHNeQOspkAn8zSHDynktZjIyOu3jtXlN12vqq1Opsa4Ej93Rw5SvYbbZGGm2piDWgS47MOGZ4e5Yc0O2jp4OTq8lR0kvX7PYHmYqV3dXTA1hsFz+AkjjC80sBph33oeWfuFrXDvGIEHhlxRV+3s60VS4klo7LAcoYDlkMhOviq9i0hDrGjKc+0rNQy77scMf2iuwAGaTmtNUkRGEhuHb3+RVHeooTFn60t2mr1YM9wYNO8nwQhShuRRGNPbJcr8OZs8UfZH5oFoyHj7kZZdVtEzZZ3HULbQ2PzjkdV6VdNOX1IMfdOEjXONF5XYqhp1sTSeyW/P0Xq1x1ZL3CM6YjYMyPisWsmi0a4rgrZtzsGpcfGEHaqQD8tMz9ckmUgTAXPgAmBszRDbtqH8McSAi7jp5OdvMcv8qzKpCsoqlmwGDx5BS3fdzajMTpzdlBjKY+KfbW4qhHcG/zGPRZ3pSHCGtc4NGjQTHGE4x7MUpUjS2u72U6biGwY1zJ5lNuKl7R3YW+Un1C83NinIuPMkIizWQgdl7gDrDiPQq/stE/cRv8ApPXcyy1HNHajLLacpXjjr5tMuaa9WC4kgPcBO+AY3I/pHYiynIcTHeVkbDeLnVsBMyTE5xt9y1hFR2RKV6L4WiqTJq1Cd/WPnjMpa1JzmlznPc78xc4k7syVJaqZp0A8au0O6DGQWbrV3OObjzK0aS0iE2/S86NXzU6/7PUJcCThJzMgTE94CO6TWp1NoDZDnTn+7pkskJ3nmVOGk6uJgE6lSr0N1sp73rkuE679ZQlnE0+D/wC4CPNpTrzqFxk9666RLag7mO5OI/3LJ5kV4D4VG9GWgRKCcpaKRzQtJb+lrn2ClZhII7NR29jT920HblE/pG9ZyVYX3dP2eo1hqU6hLGuJpuxBpM9knflyIUOilZXrmJVzQmIVSU25FNAU9EQJ71SQmyKsIwjuP15KezFD2l0v8B8fep7OVS2J6DmtzJ/eHovQuidpmzvP5WNaf5xHksJ1cgRloeOS2vQ6j/8AXtHBn97VnJfIqOi5/wBTts//AKKvMHyIUFS8rZtrPOzRnwV46mg67M1uoIz7sCodKLZRbAqSMz2mMPuQlo/ava6bs+qcNxpwP6SCrG10gaZ7l5zfje2UOCoakz1vol00bbhmAys17C5omC3QObOyciNkjepem9tbSZmRjcZ3kN3AbSvMf2WWrDelJux4e3+kvHm1bvp6A55OvZHKSogvlgcngx9v6Wk5NYGgbySfJMo9Mnj8DeblSWo9pLSatakTgtrd0pdVbhdTHgSqWhQaKgeA6QQYkQY2aInqkRZqCOrexWkE2+/S6i2m5oGHaD5QQqKAc2me7Q/NHXkYVAbRD5CUm0NJFm1yZbrU5lOWxJy8IzhE0KYdGmceaDvhmR4/FXJ4wSlkoK1YlG3F7VT9H+4KucjrlqAPcN7Y8wVzxfyNZaOtxzjvQTjmprS+XHiVAdVL2C0OBXEpIRd52xtVwLKTKQDQ0tZMEiZce8z5KSgaU5iiKkpaeKYiYDJSuyAUVIKW0Hs+KtEMCLpcSirOUG1E0SkimXNF2nBa7oxa8FGt34R/UFi2OOXBXV12n7l42lzfVTP8gjo9ZtFPaq20icwspW6bVz+T+T5qH/5ZViMLO/suHo5aqaJcTU0O2x7JzLXEHhH/ALLza8HGS06gn5hXrelD6ZlrGEwR2sW2JgTloPkqS2VOtcXFoBOuE/GVTmhdSToVULLys7mxPWRnuc0tPkSt50gtweC0ajE3PuM+9YvohZQbdSg7XaxIOE81p+kFiDWzMlznExs0EeScKuxS/RjLVT7RTKbs0fVaTvTqVADVa2KiIA7kTSzUzab40PJd1r2iTlxgeqfZCpgF4NyWYtLYPitVbAX5ghUd50A0ZDxWU6aKii1u1hwsnaJHnCAvIgzPcrmy6Uv+3T/tB96LufooaodVqyynhfgb+KoQRpuaJGe3KNqUpKMLY4xcpUjzy0NE5KOk+HSvWLfdNl+zsDqbW0xTYJjtBzj7WPXFJ19y8/vzoyaINSmTUoz7REObJjtDaJ2jyXHHlUmdUuCUVZUvdmeKYdV0pCtDEcFPbLFUpENqscwkBwDgQSDoR3ZHkhwVPara+qQaj3PIAaC4kkAaAczzSyMgKfSKaSlYmIIolTVm9kqGmp6vsq1oh7K4KekVAFLTGalFs1dzZ0uBPuU76JxA5ETmq27bQQzLf7gijbCiTVkpFqbKD4yeUZevNd9hBcI0IDv5XMy8inU3/W4ogPj65hb9TOyvttjHD6+uSpbQYWhtNXJZq2e0ocSkx9K1Frg5pwuaQQRlBGYPNbKreHW0G1DPaJ02aSPAlYJ5yV9dNvxUMEey4mRufn6hyqDzQ5BlSq1oJJIHeJ8FXWi+HaU+wN+WM8XDTgI8Ul5PJAzMd6AARO9CQtS0uOpJ8VGHmdSucEsKKKscKh3peudvTQU1Kh2WtxWpotNM1PZxQZOQJBDSeDiD4LWXbas6zHH2KhdG+lVAh3g6mQf0jevPSEdYL3eysx7i54DerIJkmmdW5+BE7QFjycfbJvw8qiqZsL0aH0K1IjSXCNYBFTI/qDh4hZ7pJ0hbUoihQzYWdp5BGsENAO6PTWFHeN/Go0NbNNoxNJxdp7PwtdGgiJgn2QqYgDRRDie2acvOniJT1rI5uuY3/HcoVpaTAQfMKlvGx4HZeydO7uW9HLYIERbbMKb8Ie2oIBxMmMwCRntGngh0qQzoTmJqVqBBVNSVGSD4pKlTE4mA2ToNBGW3glJyPjCtEgKnphQIiiFKGy5uugXNMbI8/wDCIqWB+xNuF4AdPd71aOrjelNZCLOY4/Xoi2VZCIZRBOYHfmfCEn2cSQQfLmumzGgJ7ZVPb7OtS2xNEzPLzVVbrIJOaTGjMOGqO6P5vcP3feITLdQA05qW4zBee4DnPwULDL8C7UzLggHI+mcU880JWbBWkl6Sv0DkpAU1zs0mJQUPLk3Em4k2UAS400vTZSFIDsa4lNBXJDJ7PWgqS9aOKme7MeCFCOqn7s/pPkmtCZmwlTQnBZFiJ1IZjiPVInUPaHEIAJjNPq6Jq6qcvBaEge1EWcodTUwoRTNV0ZsuIPJGXZ96uKl3N3Ks6KWoBr5/d/3BX5tjUS2Sh7Gwc+B+vrVROPan37Pr3o19MgT4HP4oNgOLfnuHuWpIUWZaHy0KrbRT45dx0V0+QMwN20ZHmqyv45cNEBv/AHpmr53fFB2F8Yv4fQoy+SJj4KnqWjDl9afXNLTHsuLE/M8D6hMrP1BCGuWoXF53NHm75Kauc1XYVAlVglREImoFGpsqiLD3pBSKkTCiwrB3VlIaZSlJiPf5pWFCYSuITSSkIJRYUPbqjHj7p36XeiBDEbQpfdVNcmH0KaYn+zOp4CQpzFmWNIUlmHbHj6FP6tIKcGQnQrJ3KGq7JTFpIlC1CmxIYERRUVOiSJAJG8AxzUlE5qEUzQ3C8AuncPerZ1QKmuJmJxHdPIq3dZTCJ7EjRVGNjXkUPQpnFMn64oqqQRmNd42/XooLMxpOznH181uZFjUBjy2eG76KqbU4jYNx+vHzVrVZlqd2/wBVXVmneNxyQBlr6ByyVDbGQG9+I+eEf2+avr+ecQE6T8FSWpzYYCSDgnLvc47lEi0HdHqfYqHbLB/cfgp3zP8AgqO6I6l2cy/ho0fFOcO9UtBebIncFGQpnzxTMW8ID+ETmjv5JrmDf6qbENyaYnapHfpC2nw8lxpKUtG9IWjePJAfwiNMpAD3+ad1S7q0qHfo0tKtLBS+7eN7SPI7lWmnwRzWxZqpB/AdOBTihN0ZlqVhSBcoKCWlcmtKcVZISDDDwVfqY35c0bUP3ZQ9308VamNZqMH9QSmxxR7PcF2spUWMaMgB47z4lXN93LSdYqjjSYXBmIEsaTkQTmROkrPvvptO0UKJgOqNc7lpzz5LctYKlme05B1N7eEtIXn8ad2d/JqkeR0qDGmWtDTGwAKSpUyQjbXkmvtK6jh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14600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ISEBIUEhQUFRQSFRMVFBUYFRQXFRQVFhUVFRQUFRUYHCYeGBkjGRQWHy8gIycpLCwtFR4yNTAqOCYrLCkBCQoKDgwOGg8PGiwgHCUsLCkqLCwsLCwuLCwpKS8sLCksLCwsLCwpLCwsLCwsLCwsLCwsLCwpKSwsKSwpLCwsLP/AABEIAOEA4QMBIgACEQEDEQH/xAAcAAEAAQUBAQAAAAAAAAAAAAAABwEEBQYIAgP/xABJEAACAQMCAggCBQcICQUAAAABAgMABBESIQUxBgcTIkFRYXGBkSMyQqGxCBQzUmKSwSQlcnSCsrPDQ2Nzg6PC0eHwFTRTk7T/xAAZAQEAAwEBAAAAAAAAAAAAAAAAAQIDBAX/xAAqEQEBAAICAgECBAcBAAAAAAAAAQIRAyESMUEE8BMyUWFxgZGhscHRIv/aAAwDAQACEQMRAD8AnGlKUClKUCsfxzjsNpEZJmCqOXmx/VXzPpWQrnTrT6Um6u3U7RxMUTzOhmGrGfEk/dRMm2W4/wBdlzI5FuBEg5Y3Y+WWIx8APCrHhvW9fo2Wk7QZ3VgpB8/IgfGtHgsWcHs+9gfVxufX1r4ohLYxg/Iim15i6A6I9b0F1IIplEEjbLvlGPlqOME1INco3FiFjy258ceXqKnjqr6X/nlrof8AS24VWJO7r9lvfbB+HnRGWOm7UpSihSlKBSlKBSlKChNRl0464Ft2MVppdxjLncKT9kDxYeOeXzxl+tjpK1pZaUwGnLISfBNPex694ffXPsUXbOdOosxznBO/jT0tJttD9aXEC2fzlhvnGVx8sYx6Vs/AuvCdNK3MYkXxddnx7Dun7qiu7tXjcq6kHyI+VX1pY93LcjnAz41G1/F1FwXjcN3Cs0DBkb5g+KsPAjyq+rn/AKpelYtLzsjnsrkqrZz3XzhX/gfQ+ldAVLOzRSlKIKUpQKUpQKUpQKUpQfC+lKxSMOaoxHuFJFcs8JsBd3uG1EMzOxJ7x3z/ABrqxlBBB3B2PtUF8H6KNbX12hwey2jbw0ljpJHtiq5XUa8U3W48G4HDGoVI1A9q+PEerW1nLMB2bnfUvLPmVq04L0uDS9mskUhAOQEkTIB0toc5VsEEfCtn4pxYwwGQYA06iSrNt6Iu7H0rkksrutliFumnRO5sSHkxJCThZUB7pPJXX7PvuPwrceoWXMtz6xp9zHkfj9wrZOG30fEEkjcs8bJhlaLSCr5GVYEgjY+tYLqX4K1veXqMW+jBUZ5MokIVs/rYXf8ApV04W3quXkx1Nz0l+lKVo5ilKUClKUClKUEJ9fMzPc28QGwjyM8gXcrsPPuisr0U4BFBEgVRqx3mxuT41l+tPo8JWsps7pMkbKcYZWYMPXIKn941r91xt4bgxp23MbiAPGueWTkMRsckZx6Vjy99Ozg6m2yX3RS3uf0sYJxz5MPjWh9MerKWFGktWMqLu0JA1gc8oeTY8sA+/KpFhvnMBfIDDIJwSNtyQPasPwbjc08oV0ugMv32WIIdPmANgc7EE+9ZYWydNspL7Q70Ul13lvz2ljPLfuuDgj4Yrq2oI450VEPG4JI1IjlkhdtI5O0gVm9skEj3qd66sbuOLkll1SlKVLIpSlApSlApSlApSlArSuNcEaO8lmABSeMFt9w0ZQHbyx5frVutfOeAOpB8QR86rlj5Rpx53C7aa9nCkZfSoO3kMknb76vI1jMSBsEaRgbeB5isVepIoaMaSyNgo2cMPDB++vvw1JQoCpGvhk6jgemcZ9q43p68puM3BEAVC+Yq94RYCMM2AGckk435+P4/GrHhMB1jfOkZPl8Kz1dHFJrbi58u/EpSlbOUpSlApSlApSlBiek3Cu3tyNgyMsqEjPeQ5Gw8xkfGsEAih9YGVLcxvzrc61LpZws5ZgSolGNYxmN/A77eu/rWPLj1t1/T8mr41b8Lvo+z5glmPdwTvj2++shCyAHAA35fwrX+GWc6jGcNjdgowT51lLa0CsqlizOw7zYyc+gAAFYO3KaZy14YDKJGHJV07e/4YBrK1RVwAPKq12SSPJyyuV3SlKVKpSlKBSlKBSlKBSlUJoK1QnFajx3rV4dbZXte2cZGiEdocjmpfOhTnbdhUV9Kuum9uCVtgLaLyGHlf0dzsoO2yjP7RqdUbnc9KPzi4dgvZtGzRtGSCw0MyhjjwYAH2IrOW3FHcAKnxJ2FaJwXjMd+AEaNZt9SafpELoqM0a5yx1DUCNhnc81rZBcTKWhVkEjR4UqSzQ+DTSAgqGAyRGd2YYxgEjl5MLvbs4+aSTHXf33+zLcW4xPZwtJBGkzAjWruUGnfLBgDjFe+hPWPHfLiQLHJ5BiyN/RYgH22wcjBOaxPH+KlIXjViJNGqV8foUY6tsDeTSNKjzbJG6g6BbW8Us51TrbgFUkWBA7mXXuzbBtOpgATzCahgDNa8csx7TnMcp67/wBJ0seklvM7IkgLqcFTkMMeYPL4+R8qydQTwQv2kzktMkE1xC7Kii5QJpMMwBUu8bLvjDHLDIbmJY6LcdSdNIcOQuoHVqLLtls8j9YcuWRsNhVpl3py3CybZ6lKVZQpSlApSlArXemXSOC2jWKUnXcaljAUkZXGSzYwoGRzO+dquuNdMLO0yJ540YDPZ51SEeGI1yx+VRF1gdYAv2gjt1ESo75lm0bhhpOVyQFI8CcnYbVPjavjjfzfDbbXjkjd1NPlk1l7S1K98tqk2OfLG4AHgK0Pgl9FbSvcfnCSQhOy0ALrkkcJoVVGQQT3s7aQdzjGM9DxlLLhot7OeK8vY0YfpI5W7RmLOzHVyUscKTk4A3Nc2fDZdbdl5up17k/v8V8+H9OLqzmK8Ql7SMyzIrkRLlUWFozgBRqZZW5eMTbYORvvBek8F1qCFldPrRyKUceoB5j1GRUJ8el7N1guZWe47RFnOSyujqshU/ZAWUqq537ngCRW48CuJFs7dQNbxDsuZByCyg69gudQLPgkhc1tNsLjjljvWr6/5f56qUaVrHRrptbzt2BkHbrtg6h2mOeksBqYAEkc/HFbPVmFll1SlKUQUpSgUpSgE1zd1hdPpb26nWOVvzQNojQHCOqjBkYD6+ptRGdsaalXrk6Um04eY4ziW7JiUjmqYzK48u73QfAuK50bYe1Xx/UfcvXhjVI3zVWFWHjTv7bj0PmKvLXiM0a6Y5po1GcKksiKMnJwqsAMnerbFegKD1dXDyBu0eR9Zy2p3Ysdt2JO57q7n9UeQrdOHwPc2iPOcvPI0/aHmzYaNSxGNJ0LsVIOx/VK1pqxpolZ5NBRNUa9mz9q2d01A4jwN8nOalDhPADBbWwIZHIMU6DDBLmMCTWM7apI8HHIsinffNMrr034L/73fv7++1rxW0VbVJJnk1IxdpVANzCVwiyRsNpVClVZXxqRlIxpFWVv1ofm5ja1i7wP0ithYXIPeljA7ytImzBgACFIBIOreOGw5jkjlCvExWKWNgNJ1dxXCkHkzAeegg57u8EtHodkJyYyyE+ZUlSfurPGY5Xudw5LljbPh1rwbi0d1bxTxHKSoGXzGeYPkQcgjzBq9qIuoXpDlZ7Nj9Q9vCP2WIWVR6B9Lf7w1LtXs0wKUpUBULdZ/WPdLeTWtvIYo4giOVwHd2QO3f5qMOBtg7GpkubhY0d3OFRWZj5KoyT8hXKvE79ri4mnfOqV2kYeWrcL8BgfCrYtuLHd2+RlJJJ5kkkncknmSeZPrXiRqe9ecVo6XjArf+qXgeu7WZlOle6nLBO+pj6DQB7n0rTLB4wzCRVZXjZMnnGTg9qgwcyAKQvLd+YqRugvSMraM6ooYqVjXPdMzyzQwwBsZyFSEZxycGq5X4qvlq6+/Sx4L0bjv4byRs4mmYRk5JJ0PMz89wToUDwCnz2+9h0gEVjNK419kqrp8DN/J4uZ5j6Qn2zWU4DElrbSrFIZnSe4HaFGjWSUxpbxLGDzGqSFMjYkkio46TyMs0sCuTDG6hF205SMR69uZIyd/OufjluV/RNs8Vvb8UkLdqWOvXr1AkMGznUCNwc1PnVl0qkvbVu2OqWFgpfAHaKRlHIGwP1lP9HPjXOlufre4HyH/epV6k+LKtxJCec8fd8sxEtj3KyMf7FdV7imc8sUzUpSsXIUpSgUpWC6c9IPzLh9xcD66JiP1lchIx+8w+ANBBPW90j/ADvicoU5itR2CeRYHMzfv93/AHYrSXavTHzJJ5knck+JJ8STvXxuGwR/54Gr+gGfCrpHyKs7djtV0pqYPdVqmaZqR9YYwzAEahhmZc41Iil3GfDuK2/hW4cQ61kkEmuCRHb8zkXBVkE9se8+djh17vpgeta+l4rRyMkMcfZ24hYqWLStLKiGR8/a0CTl945Yp1Bqtm1pl4+k2cK47HLhrN45wFzJCNzLFhEKHO6Pp0nfcHAPiKh3jkaLe3KxklO1lZCc6tLOWXVnfIDYOfEVjLe4e3kEkMjROu6spwfn5eh2rI8X4uLm47YxiOR0Bm0nuPJn9Ii/YyOa7jO/jVZNXa+efnP3ZDoh0g/Mr+2uM4VXCy/7J+7JnzwDqx5oK6pVsjI3B5VxzL4e9dJdU3Sdbvh8aFszWqrDKCckgDEcnsyr81YeFWyjJutKUqg0rrg4v2HCplB71yVt19RIfpP+GHrnu0uwxlH7QI9hkH+FSZ19cczc29sOUUZmYeBeQlU+IEbfv1E3DTgOfEtj4Yz/ABq+Lo4+tMg5r7WVmZWK640wrOWkYqmFGSMgHfyGPlVprr7WqksSMfRq8u/L6JS4B9yoX+1V223tyNKrpwwLFyeec4CDyAAz7sfIV74dxqe1bMGnaQTDVkgOEaMHTkA4DZ91U+FWwckkk5JJJPiSTkk0LU1tFkrNRdY19GkWn827rF1UI5ZSryYDgsQv1wR6Im+xFYniN52rl8YyBnJySQAMk+f/AEFfAuvicVbzyYyPNTj3FVmMxV9R9rUd33JP8K2foDxAQ8RsnbkJlQ/70GEH2y4rWYhhFHoKuFJXBXZlwVPkw3B+dXi09adaUq14VfCaCKVdxLGjj+0oP8auqwcRSlKBUOflBcdGLW0U7km4kGfBQUiBHqS5/sVMRONz4Vyx1gdIFveJXM6nMeoRxYIP0cY0BgfJiGcf06mDX+dbP1YcD/OuMWqkZSEm4f2i3TPn9JoHxrWFJYhVySdlUDLMTyUDxJOwHrXSPVd1fjhsBeQ6rmdUMvlGBkiJfYscnxPoBVqIY61OiS8P4g6xgCGcdtCAMBAWIeMDyVht6MPKtVVqmL8ouzOLCXbAM8R8yWEbrgeQ7NvmKhuPlUQfbNM15Ar3EwDKSNQDKSpJAYAglcjcZGRkcs1YfVZh2LLvqaWNvTSkcy/PMv418WevvfTo7u6RiJSVxGpBC4QA7hVG5BOwH1vjVrt40gknqi6vjdyrdynEFvJ3V2zNIBuPRBnfz5bb1ZdbHV6vD545rZCLWbu4yWEUu50ZO4VgMjJO4YeQqXOqay7Pg9oP11aX/wCx2cfHDCsj066PG+4fcW641umqPOw7VCHjyfLUoB9Carb2OVTuw9N63jqt6R/mnEIiTiO4Igk8u+fom+EmB6B2rRIwVc6gVILBlYYYMDgqQeRBGKu0nXcasZ5EHcHwI9qtB2BSsN0P48Lyxt5wVLOi9ppOQsgGJF+DA1k7u6WON3cgKiliSQAABncmsxzT1r3mvi142chXSMenZxopHzB+dahaN32H6249xj+B+6rrjvEe0kZj9eRmlk8tchLMAfIZxXnh1szFSoJwryNjwRA2snyAGPjjzrR0/Ons1cxrphdg6kv9E8f20USQyB+e6sVC59xv4WzHavrD9WU/6tf/ANEFStVMUr0DVCKlZ8mUHbnUo9VvVPbXMJurtGdWJEMeoqhA5yEDcnOQMnGx2NRpFAzsqIMs7KqjzZiFUfMiureDcNFvbwwryijRM+ekAE/E71XL0y5LqOVOKWxtrmaBsnsJZIgTzKo5VWPuuD8a+wFZ3reMbcYuWhRiVESzZxgzBBllHlo7Me6t7nWLe9/WBX18PjU41bC9duh+qHinbcLjUnLW7vCfQA60H7jqPhW61EnUZeEPdxfZYRSr7jUjn5aPlUt1TL2x5JrKlKUqrNrvWHZzS8LvY4ATI8LAKObD7aj1K6h8a5YjQD0+6uyag7rn6v1hY30C6Y5G/lAH1UkY7S48FYnB8AxB+0TUwRYuQQRzVlYe6nI/CuouhHTWHiVuJEGiRToliJyUfAOx+0pByG+eCCBy1nHPb1q9tJpIJo2QMJxpMWksJEZvqjC97UQR3QeTDPiKtexJ/wCUYxL8PXwC3TehObcfcM/OogQVJHTTgHGeIR2806Qs8MZXs42w51NqZ2B7mrAUEBsdzbnio7mt3jYpIrI6/WVlKsPgfxquOUvpa43H3AVVq8ivrHpLLqzp1LqxjVpyNWnO2cZxnxq6ryDt8R/GqYHjWSvuy7OXsdXZ/nEGgtu2Own1AnA21ZxsNgKxjtig6P6mnj/9GtwjatJmD/syGV2ZR6d7b0Iq96wenkfDLfUQHnkyIIs/WI5s3ki5GT6geNRx1cdPbbhnCnMiTNJJcOyqqHQ+UjClZT3AMLg5Ocg4BrSelvHpb25a4kfUH2RfCBR/odPhjnq5PnOc5Va63Rir28a4mlnkwZJnZ3IAA1MfAeA8PhXzKVTetz6tugbcRnJfK20JHasMgu3MQoRyJGCx8AR4kEXEj9RXB3h4c8jDAuZmkjH7AVYw2PUoT7Yq565+GSTWCaC2iOZXlC53TQ6jUBzAcqffB8Mjera2SNFRFCoihVVQAqqowFAHIACrbjXDRcW80JJAljdMg4I1AgEH3rP5WxurLXJN7w7c4B+POsn0c4msFrxCFhiS5ihWJ8ZGEmUzR5+zqQg+R7PzxWX4N0SmuZGiQKvZnEsjZKo3ioH2myMY9Dy8bbpX0aks3VWwVkJIdQQjEDcaSTpbntncbjxAm2b18uq8fywYWriK3UQSsHyzKqMmnGj6eJkOvPe1CNtsDGK+GqvqG+hlHnJb/cJ6ujL1/T/LwBVSdq9WcDyMEjRpHPJVBY++ByHqdqz0nV5fLC00kWEUZZAwaUKObaVyMAb7En0qLlJ7Xkt9LDopaxzX1ssjaE7WMs2QNIDA8/DcAZ8M1JfWF1uyLI1vw4phdpLnZgT4rDzU48WOd8gcs1F/5qCpKKBoQawCSXGTl8HyBXIB9QOdWxlx4GrWK3CW9vmbbcsSxZiWZixLFickknmSTnevZcny+O5qmtj4VmejHRC8vnK26Aqpw8jHEUfjhm8T+yoJ35Y3onqNz6iWP55ONsCAnbwzIn/SptrW+hPQmLh0JVTrlkwZZcYLEclUeCDJwPUk1slZ5Xdcud3eilKVVQr5XdqksbxyKHR1KupGQysMEEeRFfWlBzJ1gdX8nDblsDVat34XbJBGVBhf9sFgP2gQc88Y/oZ0itra7aW51ajqKvp1KjOcs2BuGOTyGwPrXR3TbouvELKW3JAZgGiY8klXdGPpnY+hNRnwHqRWxEl5fSpMbZJJkiRSI9SKWDOzbtgjOnAGQM55Uvc0tjl43bb+EcWimTXG6uASDpIOCOYI8D6GvHHOjNreLieJXIGFbk65/Vcbj51z70e6Qz2cwlibc47RSe7KPEN6+R5jPvmdOAdKIruFZYT6Mp+tG3irD/zzFc2eFw9O3DknJ1Ud9Keque31PbEzxDJKY+lQegG0nwwfQ1onbV0q1+FHeIXOwbmpJ5An+B51r69ErOW7W7eILLGSSqkGOSTbTJpxuQeR28zyBF8eaz2rn9Pv8qMuDdAb65QaYGjBZT2kpKDRhgR2f1ickEHA5c96kTo11S28BD3H8ok2+sMRqf2Y98+7Z+FbnDPk4OMj5Dbx9at+O9IYbOBppmwqjYbanbwRR4sfKqXkyz6WnFjh2ubuyhMTRyIhjYaWQgaSvkR5VAPHre3t7ySOCRZof1dWpghPejLD7Snk3MEKTuN7zivTqW9u4muSVtBImu3DEL2JYCQyEYLtpJPltsKv7rqJvkv1jtyrWrMGW5YrhIzuRIgILOBt3Rhsg7b4248Lh3XPy8ky6iw6JdA5r65aKIkRIVMk5GyowDJgeMrKR3fA5zsN+juC8FhtII4IF0xxjAHiTzLMfFicknxJqnA+CxWlvHBEMLGoGfFiAAXY+LHHOr+tbdsClKVURRw65WLivFLQbETLdKNhqWaKIvj2Yj9+srxfhMF1EUlAZG2z4hvAg+B8iKuuL9W7ScUPEI7jQTF2bw9nkSYUgZk1d0bIfqn6nrWHnvtCtnGNwwByDg41KRyYEbj/AMPPy9Xbv4L5TVRlb9Ap2vntQwCoAxmYZAjYkISo5sSCMbfVJ2reeGdUNuikTSSy6irMBiNcqGA+r3gO+fteVZmG62C7a1xqPnIRkD2AOfj6VeX/AEjhtIe0uXCLyXP1pDj7K8yfQVX8XO9RpcJPa+4VwG3t00xRpGvM6QAT6seZPqawfGetCxtmKdoHZcghAXwRzB0ggH3NR90t61JbsGK2DQxHZnP6V/RcHuD7/atPjtwBgCtceHfdZ+e/TIX/ABe3luH7BWRWJZVZRgb5IUb7DyP4VSeLLLo3MuoiNFOVbUe4q7nGMEeh9Kw89sQwI2wcg+RqcOokRlLo4HahoyCfrBGUjA8hqVuXpnkK6Z1FLndW1i+hPU7JMFlvtUUZ3EAysrjw7Q84x6Dvf0amOwsI4I1jhRY0QYVVAAHwFXFKpbty5Z3L2UpSoVKUpQKUpQK1XrSujHwi8IIGYwhycd12VGx+1hjgeeK2qo16/L7RwxI//muIlPsgeX8Yx86mDn7TX14fxGa3k7SF2jblkciPJlOzD0NfMIKroqTekkdFun5u5Ft7iPDyZUGMdybYkq6E7bDny2PLlW1f+sBXALBWIIUZABwD3Yh9rABJbl/CDAhBBBII5EEgj2I3FfN4c8wDjYe3gKwy4Za68PqbjNWbTTx7rHgtoyI9M8wxiNHGhM+MjDmfTc+g51FnF+OT3cna3D6230jkkYP2UXwHL1ONyaxsSYGMAeO3x8fjVVWtMMJix5OW5voSOXn/ABrqvoXxAz8OspTzkt4S2OWrQNX35rlSuh+pC8L8IRT/AKGWdPgX7QfdJV7WTfqUpVQpSlBRuW3OuVYOkk9pLNHq1hZn1hxlXdXIZwAcqWIJ2Pic5rquuROkS/y28/rNz/jPTW18c7jdxvNl03thGjySAMY3ldF3bWXU9mM4y2MgDbbNaNx/pDJeSvJLndlES+EcQ1Erz+sToJODkg8sAVjQte1FVx45jdr582WU1XtJMch9/wD2r7C4b0+X/erdvCvoK12p55PoZT51J/UNegXk6NnMkA077DQ4JGPMhs/2Ki6t96lT/Osf+yl/u02i5V0NSlKoqUpSgUpSgUpSgVD35RF19HYx+bzSfuKif5tTDUKflEr9Jw8+aXQ+TW//AFoIiWqmqCq1YKUFKBVapVaCuanT8n5z+Y3Q8ro4+MMNQVmp0/J9H8huv60f8CGlEpUpSqhSlKBXJHSdcX17/Wrr/HkrreuUunMGjid8vlczH99zJ/zVMGCFVFKCpFTXta8CvQoPWa37qSH86p6QzH+6P4itAqQeo8fzqP6tP/eiFSl0JSlKogpSlApSlApSlAqHfyiLbuWEnk08fp31jb/KqYqiz8oSHNhbN+rdAH0DQy8/iAPjQQSK9V5FVqQqtUpUitVrzVaCtTx1Aj+b7j+tN/gw1A4NT91Cr/Nknrcyf3IqCSKUpVQpSlArl7rOj08Yvx/rVP70MbfxrqGubOuW20cZuP8AWJDJ75jCf5f3VMGkCqiqUFSPYr0BXkVUUFTUj9RKZ4o3paTH/jW4/jUcGpU6gIs3d036sCD9+Qn/AC6JTjSlKqgpSlApSlApSlAqOuvhCeE+guICfmQPvIqRa0XrriLcGnx9l7dvgJkB/Gg5wBqteRVakKrVKVIrVapSgrXQvUZHjhIP6885+TaP+WueRXR3UoP5mg9ZLn/HkqKN6pSlQFKUoFQD1+WuniUT+Elqg+KSS5+51qfqhT8oeL6WwbxKXQ+TQH/moIfqooaCrD0K9VSlANTH+T7bHVfP4abZB7gzs34rUOVO3UFbkWl255NcBR6hYkP4ufvoJRpSlVClKUClKUClKUCsB094C95w65gjx2joCmTgF0YOqk+AJXHxrP0oOPL+wkgkMU6PFIOaOpVvcA8xsdxkHwNfGut+kPDopreRZY0kXSTh1Vh8iKiO/wCgdi3KLRz+ozoPkDj7qrlnMfbTDjufpElK3u+6AwDdXlHplCPvXP31cX3VhElrbSiaYvOZNSkR6QFOBjC58udJyY1N4c4j2lSNY9VUbbvNLjyGgfPu1neHdWlkrj6PXkgd9nYfuk4+6o/ExT+Bl8oj4fYSzyCKCN5ZD9hFLNjIGSB9VdxucAZ3NdL9WPAprPhkENwoWRTKzKCG09pK8gBI2yA2+M1sNhw2KBAkMaRIOSoqqvyUVc1oxKUpUBSlKBUfdbPV/PxFYHt3TXbiUdm+VDiQxnZ99JHZ+Iwc8xipBpQckcZ6NXdq2Lm3li9WXKH2kXKH4GsWsgPiPmK6p6dWYe1J8UII9jsf4Vq54XCxOqNG3PNVPj61TLk8brTfDh85uVABcDmR86926l2Cxgux5KgLsfZVyTXQEXBbccoYx7Io/AVluj3DlFwpUYCgnHwwPxqJy7+E5cHjN7QTY9XvE5hmOynx5uqxfdKVNT11ZdG5rKwWKfAkZ3kKg50asAKWGxOBvjbJ8edbZStducpSlQFKUoFKUoFKUoFKUoLbiX6GT+g34VHUnOq0rDldf03yx/Efqmspxv8A9jY+8v8AeFKVnh6ro5PzY/xe7T6vwq/4f+kX+kPxpSox9p5PTd6UpXY8spSlApSlApSlBi+k3/tJfYfiK1NeZ9z+NKVz8vt2/Ten3irKdH/0x/on8RSlVw9tOX8tbLSlK6nnFKUoFKUoFKU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3.bp.blogspot.com/-vsFX7AJQMEI/TmU6lUJI6QI/AAAAAAAABZU/Oh_mnVarExA/s320/Flight+attendants+luft+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10400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10. </a:t>
            </a:r>
            <a:r>
              <a:rPr lang="en-US" sz="8800" b="1" dirty="0" err="1" smtClean="0"/>
              <a:t>Despegar</a:t>
            </a:r>
            <a:endParaRPr lang="en-US" sz="8800" b="1" dirty="0"/>
          </a:p>
        </p:txBody>
      </p:sp>
      <p:pic>
        <p:nvPicPr>
          <p:cNvPr id="8194" name="Picture 2" descr="777Take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8"/>
            <a:ext cx="7696200" cy="52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11. </a:t>
            </a:r>
            <a:r>
              <a:rPr lang="en-US" sz="8800" b="1" dirty="0" err="1" smtClean="0"/>
              <a:t>Aterrizar</a:t>
            </a:r>
            <a:endParaRPr lang="en-US" sz="8800" b="1" dirty="0"/>
          </a:p>
        </p:txBody>
      </p:sp>
      <p:pic>
        <p:nvPicPr>
          <p:cNvPr id="9218" name="Picture 2" descr="File:Sligo-plane-lan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12. </a:t>
            </a:r>
            <a:r>
              <a:rPr lang="en-US" sz="6600" b="1" dirty="0" err="1" smtClean="0"/>
              <a:t>Llegar</a:t>
            </a:r>
            <a:r>
              <a:rPr lang="en-US" sz="6600" b="1" dirty="0" smtClean="0"/>
              <a:t> al </a:t>
            </a:r>
            <a:r>
              <a:rPr lang="en-US" sz="6600" b="1" dirty="0" err="1" smtClean="0"/>
              <a:t>destino</a:t>
            </a:r>
            <a:endParaRPr lang="en-US" sz="6600" b="1" dirty="0"/>
          </a:p>
        </p:txBody>
      </p:sp>
      <p:pic>
        <p:nvPicPr>
          <p:cNvPr id="10242" name="Picture 2" descr="http://brooksbell.com/sites/default/files/styles/blog_big_image/public/blog_images/your-destination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115987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13. </a:t>
            </a:r>
            <a:r>
              <a:rPr lang="en-US" sz="6000" b="1" dirty="0" err="1" smtClean="0"/>
              <a:t>Desembarcar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avión</a:t>
            </a:r>
            <a:endParaRPr lang="en-US" sz="6000" b="1" dirty="0"/>
          </a:p>
        </p:txBody>
      </p:sp>
      <p:pic>
        <p:nvPicPr>
          <p:cNvPr id="11266" name="Picture 2" descr="File:Queen Elizabeth II and Prince Philip disembark from a British Airways Concor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2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Despues</a:t>
            </a:r>
            <a:r>
              <a:rPr lang="en-US" sz="6000" b="1" dirty="0" smtClean="0"/>
              <a:t> del </a:t>
            </a:r>
            <a:r>
              <a:rPr lang="en-US" sz="6000" b="1" dirty="0" err="1" smtClean="0"/>
              <a:t>vuelo</a:t>
            </a:r>
            <a:endParaRPr lang="en-US" sz="6000" b="1" dirty="0"/>
          </a:p>
        </p:txBody>
      </p:sp>
      <p:sp>
        <p:nvSpPr>
          <p:cNvPr id="3" name="AutoShape 2" descr="data:image/jpeg;base64,/9j/4AAQSkZJRgABAQAAAQABAAD/2wCEAAkGBxQTEhUUExQWFhQXGRoaGRgYGB4aHBwgGhkcGB0ZGxsbHCggHB4lGxwaIjEhJSkrLi4uHB8zODMsNygtLisBCgoKDg0OGhAQGiwkHyQsLCwsLCwsLCwsLCwsLCwsLCwsLCwsLCwsLCwsLCwsLCwsLCwsLCwsLCwsLCwsLCwsLP/AABEIAMIBAwMBIgACEQEDEQH/xAAcAAACAgMBAQAAAAAAAAAAAAAEBQMGAAECBwj/xABFEAACAQIEAwYDBQYEBQIHAAABAhEDIQAEEjEFQVETImFxgZEGMqFCYrHB0RQjM1Lh8AdykvEVQ4Ky0lOiFjREY3OD8v/EABkBAQEBAQEBAAAAAAAAAAAAAAEAAgMEBf/EACwRAQEAAgEDAgMHBQAAAAAAAAABAhEhAxIxQVEEcfAFIjJhgdHhExQVUpH/2gAMAwEAAhEDEQA/AF/Ds6rUzRrKHpNuDuv3lOIKmWqZKGUmrlW2bdqfgRzX+/DAdIRh1wziJXumCpsVOxwbRplKyFQVbUCJsbHxGD6dUzI9CN/XCQcKahOYyYNShvVy/wBpOrJ+nP6h1w3iNOouumwZTvFiD0I3BHTG5QV8T4ayMczl1vvXoj7YG9RB/MBcj8pibL5haiB6ZlW/v0OGVTMwZBMjn/XFfz6imzV8uAV3zFBeX/3qYHL+ZeXlsXg+RLm+BeP0P/raamRC5leoNlrR47N96D9rG6PEBUGqncHn/QfniXL5pleYDSCGQ7OpEMpFyQRbBSG7VSAwNjcX3xmV4h2bq63KmY5HqD4ESD54HyXw/WV3VFPYappl4DAG+k7m20xynnh1lvhf/wBR58B+p/TGdrSrZsrl8w1NT+6cCpSJ/la4HmLqfFTiakjv8oLeQ/TF2/4LRkEoGKiAW70AchyHpg6lkGiywPYYNnSk1+A1aqU1YBdDMwJNxqCgiBO5UHfl44Ny/wAOKPnYk+FvxnFnqCmhUPUEuYUKC0npItJ2ud8AZri9JVpmmhdnUPD20hrrqAm5WGi0AjriTjL8ORRCrImYN79b4LXJtG0DqbDAvDeKVKlRU7qhtQhRFypAvc2MHCDh5erElqjEwJJYknpOLS2sdVqaSHe4RqmlQWJVRJ0wIJ8Mc5zOohCqhZo72o/Kf5TEgkbGDAPM4lqGnQpVadnqompmm1M6lXQhH2u8dTDmABtisqhF6ZLrvpPzj/yHiL9Rhkg2sKZ5zSqtZYCqsCLs2452UHAuVSpUIWWdjyJnzJJNgOu2BqdbXRRAQA1R3ZjsqoqrLerGBuSYxqrxe3ZUQVQkAsYDOZsW6KP5RbrjW0b5ykqAGmddZwCzAWYUywXTPOSYY/NpG1sC5bNFoi5NhfraIwrzubd6rdmpZFARIk2URNutz64IylCtPaaCrw20CWIgP3jYgTyMnSYsZt6RnmJd9CEFaYidhO7OTsBM+1sd5asiEkHVoEs8WHQIp3JNgx9BhLXyeZYaQQiDZFb6k3LHxJ9saq8IrGmtMOAAdR7xljsJtsBMDxxbSbimYNT96fmmGt9knu/6SYn7wx3lCEXtGAPJAebcyfAfoMB0uBVBM1AQQQRJuCIPLfmD1jG8xlswsdkEXSAqmdTADkCwgdSQASSb4dpO+VY96owUG+p7E9YX5m9BHjgin2NFe00lz9jV3dRHMKNl8WJwjo5ashL1lapF9IMljylpmOvPAGa4pUZi1VSCfCIHIAHYDEjHiWceo9QOxIV2UR3RCsQLCBtzInAtDJ6pYnTTHzMeXhHM+AwRSQO7uxITUDYSWLKH0oOZvc7DnjrOLUeP3ZSmPlBIUD/UQSfGMG0Bz2Z1DQg00hy5n7z+PhsPrgNHNNajoSGCgAixlnVfwJ9sGHJSQO0pg8guqof/AGiPrjnNLToqoJ7UsxkQAAaYG8Eg/ODFxIvsRiDuhm82VBFPUP5jTmfXG8K6pViWbtiTue1X8NAjyxmDkjlXEi08SmnjumMEoG8K4g9JgQSI5/l4jBXF8sjg5nKMtHMn+JSj93V+8OSt4/2VypgvJUyXAifD0wkNk8x2qBnDyd0g29TC4Y0KLW0gJ47n2ED6nDqlwSq0ErpB5sQv44NyHDaXbVKL1CatIKXQIwgN8pBIAYG9wSLHpi5UVbhvwzRpsWAJJMm8C/gsDFmyPDTtTp+wjFgo5QL/AA6Q/wAz3wi4zmK9Cse2qM2WqkBWsBSc27NgAAUP2WPOx64u0iK2VWnHbVEpyYEnxjlsPE2GBq3EaCJqAdm1umlv3d6Z0sTMmA1trwemMoZZmqBVOkHe8WFySPAYU/FopVprrTB7OzwWV+y5OpBgEG7CDvPInFZoJl+JX1AhUVQRIUSSOY1E2tzGK/mKlXtalKrUeqVOpGZidSNdWjyI26xiREQXSsYNwKi6h6Mt/cYIqhWNGpUK/uyVcowYtTIZ4A+bUGBUAj/mDkpwIy4Sv7PT7epfValTOzMPtEfyrvPWBiv8SpUzmKo71Np1BluGVgGUspO+kiSD6YPza5jNVNYplFgBFNgijZRO/ieZnE1T4Yd2RnqAaUCEC8wSQeWwIH/SMSAcLd6dakxh0DpLodhqEllNxbwxnDs3+z0ytP8A+YaQW5012hfvsLk/ZBjecWHJfD9JDIUs3Un9MEGjTpzJpp4Wn2F8SVmhlKrUqihD3woBNtnDGZ8sS5X4fe2pwI/lE/U7YdZniFJULgs4DKthpuwYjf8AynliCjxUu6qqKJIEk6jcx4D6YUjPB0MTqf159bRJ3ueuCaXDFS+hF8TA+pwrr8aZmbvkKWOkAwIm30x3Wz6KqJuT+8a072UewJ/6sSOaartrE9BfHTlASO+0WstvQ4X0c8wUslJy2yiIvtqvsAJN+cY4pPXJE0YHMkrP5ScPCG16oCSKRkmFBfkN2PdEAW8zgWjmmZgBSX1JsBuSZsAMR12zLE/uVA2HfFgNht/ZJxHmHrqulaO/znUvWyjw5nr6XkzMcVMnTTUr1JYT4+WOlzw0F6lLSNlAe7HoAV2HM4X0tQJarScKLwBJb7oIsPM7YGzHGBUJ1QOQWI0jkF5gfjzxIy/4pRO4qL5gMPoZ+mJmy6uBDI2oSFNiR10tfCtkFO7AM52T+Xxcfgvv4r6zlmLEyx3PPEhvEuFk2DVKZFoBIX/TP4Yr75WrTbvkaOb3geJtPpiwU+JPRX94dYI7tJrnwM7ov48gd8EUXSsO5ZovTY3/AOk/aH1xJW62bGkrSlRsW2dv/FfAb8ydsDVKfeRf5KY93Yt/26cG8U4TEtTsR9n9P0wMTDM5R31HuhASNIAVdTKLd0Cw9xiCI08Zjv8A4o4tdfAJEemnGYktHHEypdf2XtNIHeLkXPIgb+/sMBBcQo2G/BnoKxOYR3Ed1VIEn7xkEDyxz80F4GnY+mC8hnmRtSEq1+cG9rHGJlDVqEUabEkkhBLEDpPQdcC1KRDFWBBUkEHcEGCPfDOEa/tLE6ixJ5kmT6zhumfSugpZgSB8j31IQCAbEFlEnuzztitUnI3wVTqg4fJNcvm6mXK06letSYj926v2lGqOqCoGKkc0YyPEYmr5nMVAwYpVpkEMtSmU1A7g6Sw+g98B5ekKwNGoNVNrx4jZh0YHmL4e0+EaV1MIUR3qhgDkLubYWlfyJqU1ekmpw4AVrsVTnTZ9mM2B5rvBMYMyXCK2oMWCx173gQRsQRYibg4tCcPUXZvRRP12wFm+Mik4QUgA38Oox1BiB3lgRpcb6byLjnEivhnwZSpiO+4kwOQkzAi8Dzw7/YKdEQRTpDxIB9tzhRxHir1Eam9Y0wwgMncKmZDd2CwBAleYkYrtLOMxKFGNZTpdVvccweancHoRg2dVZ8xxjLo7JqZ3SJAXSLjULtuCDYgHC7PfEDdlUalTVWQBhqlragG6CwM7cjgXM8CzNU06ioqPBR9ZiVBBQ2vqEsNttPTB+T+FTftKrNIZSFECGBUj2J5YztdpJW4xUf5qhIPIGBfwWBgbOFjmaoVGJOg2U7lASDbcExi0jhGVywGrQnTW0m3gb/TEg4jRmA3d06y8aUA1FRc3klTChSTGJaV9uGVnpaNIWXVpJ5KrDz+1g3I8EKmSxLctIiPEePmMS5rjRaP2emSCxEsJaABDQLCST12xlPL5hwe0YwY7rMF2M/YAtYcgYm98KSZT4dpoLIIFpZvW8nfEwq0VIAIkwBoQwZ6EwD6Y5XhlRrs5IgqAqwqhhB08hab47ocNpUxdgNvmcbi4sLyN8ISnO0lmSdPJiwGrxUAEsPHbxwDxHj9NXNOkqlxEio27fyWYAMLb2mRuLzVv2VO8zqZMfK7EmJ5r0i/iOuIwMkRqhYJ/9Hnvz98QcUuMVDTDGigLG0gqAOrFnABJmBMxfpJGUzwaTUFMKu5TWb9AZgnnabdMSacjUu2i0CWpkb7CQMT0uBZSrpWjV0kTpFOrBEmSQjHrzj8MS2BzOeRWKsjAg6YVgxJ2gCBM8o3xrMZOm1pXV0azA9J2keBwbxD4XroA1MmrUC6dUhHAE/KGUrOmFmQYURzlJkqOp9BWshBhzUIXT4AdlLNHIW6kYRsvz/AypOkkHeG/XCt6hp20zU5k7L/lHM/e2HIcx61luEJUprGorEXaflimDtayjaOeKZ8Q8FALgHUqmCQbrPiNvLEpZVNm5LXkySb38TvgpV7MhnOkiCBEk+nIeLR4A4jDNTkfaH2+ZHVbd36nxwEtczFzPqcKWCnm1qjTtUA7p/nAHP70X8cVLjeW0sXW3Xzwzp8PquwKAgg+M22sL+/TDLPcGqPJZdMi8kKJi/zHFoqjT4oYHeYf9RxmHQ+HGFhXYRyFZR9FEYzFoD6WX11NNJXaSdK/M0cpgXMbkDEz0XpuUqKVYbgiCJE/hhbls7Vpd+T0DUiZINogXxJTzysTDd7mGs3qDjGgbUc06ToZkkQSpIkdLY4y6AsAzaVJuxBMDrAucCK554kVsCMq2S11CuX11RFu5BPUxJgecYXoDMi2CaeYIBAYjUIIBiR0PX1x1QKBW1KxY2WGgDe5tJPQWwoRw/iL0zKkqSIkG/oeWGmTzzySW1giGDd6QdwwMyD0OEeay2mAHVpEnTJg9CSIJ8pGOsvWK85jE1KtOVrVVhaENSP2XMml4KZl0PIEyv3hEFVODPXVlqudLDZRcEXDKYEMDcG8YUcO46FQ6aaFid2mBHhIviPiXGMzVWKdTSR/y17it46lhgR5kHoN8Tezyj8OZagB2hHnWe59Cb+2CM1xLLUVBWWJXUEpqASPCY3EkDcxaZE1PIcIqVJ1sL3IGprjY942I6wfYnDE8OydJtdeoruTvUbW0iPsrYRbla2BbaHxoKjAUUQqemuo0dRCaZ8wcbOYzzp2YkE2eq5CAjolNbqI3JEm4sN8b4joJCZei7ySIVQoFpmACYN7xy5SJ5q5nO1AOzVKMkzNzECN5IMz035Yk4o/C51M9SswDQWCd0SFAJ1HqRPrjeafJ0tOplY3A3qXEE/dm/1xDnuDyA2azBOm/ebT80CO8ZImMd0Vy4UaENQLOkqmq56Fog2F/LEG343IXsaLMCSL2AgCDC9ZPPljTvmn0wUp7zG/KALE2vz54nV6zRppog56iXPhGmBjTXlWr+YSAfIhASPK3jhSCrwxiB2tZoBJkmN4G7Hwt643U4XQga3WBPzP7m3lv4Y6FOiDOl2PMx6fbYfhiU1FHyZcn2HvCnCC/s8m1gyNAmxYgdfI+GOjkMq4mVgC3ea3oNpPviepnyLHLiP836rgOvm6Bs9EovWAR52i+JORw2m/dSoSBPdDXHImDefPAGaydWnIA1DmdnPhG0eW+CjkldT+zuDzKtqMx1uGgeZAtiJOINSXQyibWJYrEidBLWtJ5eWFOuD/ABZmMvtULrypPf3bdY5Ab+WL/ks7luI0xqGiqJgSNawASUPNbjlB5jHnPEsgKil6Z0tv/wD0OY5TgXhmfZTAmm4INjcFep587WGAaek1FeiyUarMVOr+HCF5djdiwbYiVW/jBGG9YURSK9xaYF1buQN5uPPl64pfxH8Z0XyyqyM1YQZUABWHO52PQTvvhRlPiVswNLBiUEqGgoOUgfabxbbkMaZ0gzHCu0Yv/DpT3S+5HQASW9PfGVculIAUVRmIJ1VQYsY+RSJ5G7c8F5nM6kkklgWMnx0z9IxW81m6jdoosVhlPnZhfwI9sDYyvxDMgQalKOSqjKP9IbEeXzLPSYtpkPbSI+yOp8cJaLBmguWaCe7YWBPzG/LphxkKZFEAqFJJYAXtAvcnFQX1UeTBOMwwMdDjWM7Sv8P+JWzDpTdAG/mXnpGokjlMcsWR8uriGUN4EA/7YD4X8KpQrLVQ9oRPcN1OoFfA8+uLMiokaqJUjmrG3oQR1x78OhMsfTf19eHkz62r66V18kEBKMRAJ0k6h7G498bRqi/MgYCCShv6qYPtOKl8Y8WzFLM1EpMRTIEdxTuAdyv4YmyPxHXRUYsKm2pTpG50ja+/ID8ceTPDttlejHLum14HEqdV9ToFAWBTpqKR8JlSfUgnA6VMR5DMUsyGDLFSmBKFdSnWblGJkRBkEDcb44zOU0kBXZJIsbj01X26G2C4XW13Teh1DNMpDIdLDYg3HKR088ELUR9IeEAnUwBZmJvJlrnpsL4WUqzIrd3VfS0LcbbauZndcb/bEdjAC/duCPR74wR1SiynuwQF1HTeB4xI/wB8S5XPwfvERJEj+/PEVHWo1DaxtDAdNS3vvEjyx0j03gPKnmw708ySpNyT0I9cRgmqHrDSzsNN5DaQR0I+X6Y3l8nl1OlwXax0hS/keS8zfzwI6MgmzJPzCSDv1gj1AwXluI7BdI+8RMeQMj6HE1Ke0XckLRogAblz/wBqptbqfTrtFcWq5mW/lpgLva6oGePPC1apf5y1RfvELT/07D/SMMKeZUCNSgDYU11fUyv4YzsuKeVTUxWiWYzL1D8x6ydTe4GO3ckfOBf7A1el9Q+gxFX4jT6A/wCZi3/tEx6YBzHFxtqI8LL7R3sSG1UmNQMffb8BcfhjFHT/ANq/+cjCc8TvIHrH63+mB6vGD1+pP5j8MaiWbTG+oeb6PeDGBaxBO1M//vk/9uKvU443Ir/pH/hOIDxt+ZPlCNPuoONJZq40brWXnqRi3vBk/wCk4HaqY1Aiqmx/m9TuT/mwhTjI3+W92pSAP89M8vG/kMHLVLMCCFrRIZflqL/tyv4dMQc1aAdS1GVIMlT3b+MdOvK9sT5bMisuhxL8iRckC4Pj4nfY46pZZ6pWrSRyw+ZVUmCLGQPz3HlgehlK1WsxyyklbkACQAfHnt44pKLXOUJVjLxp+aZaViT1a48/TDzh/BaDuzvXFLaAVljzBvaYtz2xVeP5vS2u6hgeR2kMYte0jEuQzZKLVMzHdm1pPej6D+mGcCrFV+CMxXdjTZTSmA9TultrhQDYdeeGWf8Ag2llssraglawao1QinJ/mGmY6eMYtnw1XjKZeftAAesn8sDf4hJOQq770za3/NSd+Ub+E43LyNPM1UqFXWlS9SWpklT3RsSBzwur5Wa9M3jSQedjIP4/TBeVVQtMLt3z6wBI269PbA+cI1gBdUi5nxxzvlr0Zw/LqgIlOYib7bGJP1wS1caFCqBKgC0bbk+JxqgGlrNp06yAYHQySLXG+OK8qqKxk6RMEEc+YtgToE9cZgW/T643jKR5zK16WmGp1AduzrTv4EWwRTOdV4ajXEpJAAa3kp2w4zvAFqZjMrT0oiOQAdpJIVR0Fj5YCo8PrppKiouoSukkEiCdgZ2VjHgcfc/xcs+71P0s15m/d8z++/2wB5fihMg09USTrptYAEmZERAPPlgJ6OUquXNOmZvpU6RPkpnDVM5VVYVyFYyRYgkc7g4W5/iVQ5uirrSftaJLaqan7dVZEAQYQY49f7P6/SuO7Lu6n1p06XxXS6m9Txyc8Kq0KTE0VFLUADqLODF/tsdO523xWfi74er5nMtXpVKWghe5rK/KIO9jOPS6HwSKFWnWK0tIMQmtbgEhiskG4/pgvifCaDKSaKTG4GkybC6wd8eTPLKTtur8nbGTe48r4TlM0jwwZaZZbFlZIFzs3W9hiHiHxIBmTl3oq6qfmLRPdm3dIG8Y9Gf4VpMo0vUS38wYbb94E/XCDNfDFaKjMiPSU/MTBjYHSRbpv1xwdoVpmaXZdsahopOkCpBE6dUCSZseR64PpltJCrTqA3102mPSfA2v62xz/wAMSvRVKmW7WgrEqKbWmNLQ1Frn8Igi2Feb4BTDh1r1qRWYBWRDT9oFdR8cbzwx40zjledndGrDd1yDBJD9wx0g7k7x5b4kplHAkaCdjfSeXoOpE+XSvV3zYQw9LMDVID9PUTP/AFYlTPVAYahWS4C6VNVCW3IEEgCOXTGOz2auWjyojqOtrGZ9jfCx6uYYxZB94z7cvpgjhnGaWqEqIeRAO8SplHg/MN/ph1RoUqrAatCnqbAn7UG6j3HiMZ7W5krSPoBZ6jNBgmwUHp/L6Rg74fpPm3alltMqpc6jAgkSRaN2m2AeL8J0u6qi10LzqDlAbfMARY3In8owfw10yimrSBSpoAKzY94E09RJAXugyBfFppWfiLiGYo13oFRqQkE6pURvsBYSN+owjzPEaxurW52v535Hl9cZnuNLUqMxSAxuJkmLTyuOX9cNfh/hVTNkmjTdiDBIAJFpsCw3HU41Ixl54E8a+Hc/lKCVqyjSxUCGBnUrNsLzAMjwtgXhWd1wrCCdhuCBzA6f1vj01fhfN5qlTy9elUSilYVCz1V1xp06Vu1gSTM84jBPCf8ADWkj0u1DlmVmd1tBGgBDcqsiTYciARF9zTOXF4eeNlGHeHL1tzB6i4g4vHwZ8MCtMVddGmTpdJEFgG0jUA1tW8c4w/4Yi/sed1kmp++XW4hyqqVW+5HdnGv8O8+Fy9RnMlqxk7yeypYe0bU/O5t8u9daVUiZJC6lIiRDWEzvYnHqfwyijK0VAAIpU9UdSgJ87k48V41V/fZomY1lQPUn8xj0PhPxNpRIEQiKQfugrO3lgs20874+zVKlOnLkKwVe9GkAgWO6wI2vtjk1pJA2IIXyF1H0GI87UP7SOnfbfwaPrGAq2bCFYBmQRbpjNL2ThmZjhmVqD7PZ/RtJ/PHPxbxRauTrJzMW6wwP5YArjs+FUEBAAJEHcxrYAfQz+uKtmc+Ssb7H2M/ljeprln1BZc/uUIA+1t/m/pgCs57S2ra8EibeYwxzqFKdMctLMCP5S50+4jCQZkQYZ94HLw5AY41sWwY0pC3mN+T/ANQPfBWY3WeSLb0wKrBmFOWusXM3f5Zk/dBwTxLus0bKqgeg2xIuqZoEmHI8BHK3PGsC1C5JPcHhJ/TGYtLld8r8VLRr5pjPfqMywAdma0k2kGJ5XtjdH47dURAi90g6gTJMaST59BilAr/IP9RxnaL/AOmPcnH279ofC3m9O3x6+00+ZPhOtJqZrlx34y/aKPZmmi3BkC9vHFGr1wc/lyTYUAPd6n64PyVRdQPZKQDsf6zjvildWcEUqawNO0xHSw645Z/aHS+5OnhqS78umHwuc7rllu2aewtxpK1MaJk3YRBUiFg9ZuQRYwcB5qpdR6+gH66cVj4HpFaTuVClngWiQosfdj7Ye1a3eJ6AD3ufwGPnZ2W8PTJZ5SZivpps3RSfxwp4HnWZXFZy4qXImLG8d2LR+eB/izPNTydRqYBfugAmJlhI9pxV04yzoiKjUzC6nSqh5XBUlmjyg44579G8Vm/w0+JEpZJabR2geswU2JGtqm8c7YQ8RL1s0zhuxSrmKBIEwo1okGCAwgnkLTgahxJHayxpBDQ7ESB0KSbzzjA2Q4ySDTdVdlXvNpZZPMghgD9P19GXVlssjnOnrfKycarqmthoYKz2MEgIT92IYAEHB3wzVpV1Qsqq7VBC6tEKaRY7RzBueoxUMtnX7Q0ljTUUHvAELCSYUqxvDXMxq8Mbyz1EL0wQUFu8N5gEA7wBsBYXxXrS5W9s+v0H9G9sndeL9RZfjDhJqU8wwKNQoOUK1J16nIAdJWGEOO9P8w5YU/BdAGmQW75OoqWuAVkELyBOuPI3MYW8QzVZE7TVDala62ljpIgiL9NsQZau0doHYuqqwmSBADRHSRPv1OOXV6/4Zfk7dLpa7v8Aq3v8TNUUUuwQFjo1NRUW2LId9jIPliq5/wCMXNRJoZO0iOxsRcXAaDvPmPAQx4EK2ZSnmazAO19rbmLTO0c8BtwBWQgVovMlb8uQPhiysyUmlay/B6dRn0sw0qWM32j2uceg/wCHPFlySslNQyVGDMxILAhQIEEWn++WKtR4NpLjtuRmEixjxxNTztNqyZdFhkrpLxYkjvQN7ECfEmMW/blrU99PaK/xSvYmopX+IaRJMQ2kECLySSBHjgCr8Skiov2u6wg7TpJHWYYfXHmNTjGZes1ZKP7jLk09HzaytY6qhUCZCrqNrad8Wnix/ZdLkpUgoqqDJYuwXXBGw3588bxuNvDNl1yY8ergoqs2lWpTUaJgMJLEDe07YWcFrLTy4pq2rvlyRaQyjSY5W5eeKeMxmKuaYkJTR6A00yALaYGru/OSBfpA8rJwOmAmuI1kCF2FyBY7c8Pfyu2XHcKeKaVeHkqXZmMTu23iSDA8cGU84O8SQJY2nb+zODeJLGTqESdTLvFyatMQD8w6WthHnuLLkAFZ641sXApkQTaQ0sLbfXB0ssc5LvW/ddSXC6c5CkM1UlLSHHeIX5JS9tiSTvywsqZVzmVXSCSYXvdDbbqcJcnnHTMZNVLL+9IMGJDVtJFtxE49IyXDzTrVKxIYUqZKiN3f5AJvIGo+mCqG3GaNOnk6CLU1MrARqk/I6kAdAAvv4CK7SypqOqLuxA9Cbn2nFX4yuYp5Jalc9lmnZ2WwBZWKkhYH2SN72fFq+D9RXLapL6TqO8/Nf2jF374b/pWTfp+474lQHSigbwPBVvHvGFwyekhTpW0zpGkCdMk6YF/XBXGs3NdltaF/X6/hhbxGsazabdmqxa8sWJNwYAUAdbnlF8d1h7dnWZ4a1LvF1dCJDJBUk93TIUXEExyxXeKspIVqmgnvTBMhd9sWLhCUay/s6IyVEpllbVIdvmIKxYkCxBxSqfxMWBU01OoExq2NrSt/rjX4uRZI67VeVeqo6aifrrGMxPxnjwo1mprTpwsAd1j9kHecbw9jO/zE9nlCO61cmT9hIjlcsML85VCPFNSQP5lv7AxjrKnbGZniQpVINMsCQY1xPKCACDtuADfGbZRrSCrnWFwpXx8cT8P4s4fUarLCkgqATqA7ouCImJwJxziKVHHZ0hSAmQGLAk7wSJgbD+uBeyOgPqW5jTPe846eODj0HzGZ74xzFWooqVWa8EmBzv8AKBhdluLbNGoSSSx7x9fsj3OFFYjtAdV52/3tjeQ/hjDCsee4+9YQUpqJmymfViZO+OPh+qC1SwXvAR17q/rhYnLDf4TW7mD/ABd4tstp62xVRPwpNL1QdiWMyCBIm5E9dsbyqAaoMwjap5wCTHT19sS8Iyoq9srEgOxUkRMFQLTbDDiPDwjHskYh6bKeZkyC3QCI2wfmUY4fUDU6hRhTJCipESSpOnUImADt0M4YcQ4c1FaNTWX/AGhQQqiSull3g7QSdhsd8HhWfK0aLgzILKLAXa4NzsRz5nBMTpUj+GiqvkCOuM2lU8zwitVgatKSokrcwTBubdYwz4Zwg00YapGmw0971M4cqkxf19/HBHDaiq7FoIUbdeX6453mwy8UTl+HUhkqLKyh1W62mxj5dVvbC7N8F0vAqA93cDw8z1xDmKmo78/w5xyGG/DMs1cVNCkhQs9eZF9+WOluxjj6KOqEMxkgnwBnznE/wtwRTm8uxck64PiWqFyT5knbE9an32HQnBmVIDU9PzahcW22P9caxysu4LNyynXAeFqprizIcxUKj/8AIz2PUXOLLmOCp2KpMCmVUGZPd6lpm4wj4fSNPNKh7qkipBvcBunOZxeIFQCTYoG/G+M9LpTDPLP3/n92+pnuSeyjUeC0u3LEJOgCSOQJPLrP0GJqnBwFQKLF1XumABPzHqB08cMqNAKGqG8j8yMNeF01KzGPR2ufdJNKRxLhGmUUKoEGWMqxkwIkwRANgN9uQpnx3wqs7jTRLwpE2Kgn7QiSee4GPYM9RRhfeenjhdn8ohOwIjocc5hJNN3K27eHZTLn9uytN6curMSrd2zOz67/AMi97zXFi/8AiAZjPEqkKAwBkfKoADRFrk/6vDF+HD6PaKxCEwd1GxkEexOPMavw7mcrmqzOo7NyVR0NgC+oAqIO1rC2DOXzGZxFe+IszqzVWeRCjyAn8STi1/4XZ0l2XfSHZfCFK/iR7Yi+G+JZdqbis9HtDUeA8TpnuiXubYdfCWWoLnCaCr3kYSrgpNiV0jZog2OxNueMa9Xrw607bhfb+QPHKFYLUamCamkkRvMbjqeeK58K8TWnR0sDOthaD0PXe+PV6vD11macX5E48r/xF4SKNappK6KkVAgU90woOo7Atv64de7hszTjAV9S2YssA2tsefmPXAuTyzvnHFIqjaHaTKiCRsb9enrywBwfhdFtDle6UWSQrFZUSRrBG8xIxds/WqpSVaZ7REkKzsoJWTFjEAAi56E88axynieGe3c2FPC8w1yymwudJO3MlcbxXauUzzEsrUoN71VP1143h2zp1kK+oAi3mDPtGJ3y6usAd+f4jagB4WkfScS8MdAZYTY8/DywRlM6YK0qqiDJpMFciecETHjjnfCpWeD1Ps6G8mA/7iD9MD1Mu67o0DnBj3iPrixvnXiHp5c/eCOGHorhThRmKg5KT1kW9hgktCnPl2ZyQDAkk4L4fSJppvthjmeIU1lWqMCQbIpJWbRGwPhOF/DRSdQr1O8F/hsrRttaNXPHScEdTi/eEKL8/wAJwy4fmhpXL0qg7RqrMNYKSGAjSGF79McZHL9yQWW5iBpHmBF/rh5wPWzg1mqVVQyFLACRYHblbmNsVqiXhnw/UVxUYXSTv1tMeWHvYljNzCxc25/rgTIoROokn6f1w1y1KQxJIt3bbmdpOwiccraXGj3H9+WOkUi4F9/bywToaHKg6dzfa8DpNzjmgAb7LF77nePU8v0xnYcUhAJNlNvE8/YECf64gzdYkQNjA9vrgvWSbDbwMeWO8vRG5t4YjCnsjEmLYZ8I4w1ANoiW0kzfaY6WvjMxT8mA5jcek4gdRG/vjUpKqmVkyCfQ46XLlXU9COfTBgA52xJ2c3HthWhnGOKtmCjERpLbHrH6fXDvhnHSOzWBZChM9TYnFcelA2j0x3lwQQbnpaMdJkLFxpIjZdhInUF8u9152vg/hmXinaxv+Jwi4MhchJiWk+gOLTlFhY6EifXHTu4YuKq5isdjvP54kpJ3ZvN8d8SUrU0ldVxfbHB1hDCG3Q4d8kmzFA6h4YRfFGT1U9LFoqMFkXIJvMc43jwxY3zB1XRvp+uEfxVSapTQKriHBPdBsAcYyvFMjx/i3w/UyyUXLBu31MgAMwpAlvOdpO2LX/hdwdqj9qWPZJUI0gkQ+lWDb9IBHMR0xJ8e5JtPDhZSVrLEMoBlYiReQeRPPFj/AMKClPIatDk1Krs0CdoQD2UH1xiTZ8Vas1RaZ/PHmHxnxjLVnqoK6OpCrqWYtaxiMejcd4unYVYFQN2TxKHfQYx8+Uclq2GNduxc+10mQb9np1STpeq9OCbd1UII/wBTe2Pd24WrZakyu/aaVDLciAogjHj509jlqBBn9qJMbEMtNTB5EWt4jHvNIBZHhHTGrOBjyqT5IkmRJ6kYzFr0ff8A79sZjLbyfLqIMkDCXg9QDPVL2jl5YE/b6jWHd8t/fBvB+HDXJkGOWOfhlaswUIGlwzkTpEk7e04iocIrPdm7Nfc4P4ZRCjurHjhmF6n0wXL2RRQ+G6YNhJ5s159xbBNHglNWnSpI5wD9Ywd23IWGO6Z/ucc91IE4aDcxg7LZZNJvEfX2GI6m1r+WOstSa/IH0/3w7SSgkqeRnaD74lpqBuY5E7x5AY6ZTyv7Yx27oWJjoI+vPAnCP9kHukiTsLeZA5neN8SmBYGB4fUxynEOaraYVCOUm24PIxMRGIe0M+Hp+mLRFGip2Yj3P0xnyTJkdcQiqtyd/bBAJixseuEtLBuTHkf0xqDMgyB1xDXVjvHoMSZdwAbxtvhTgwT0I/32wQhOBt5NifHHCVmjbDELFWLEeU4JTMatgJ8sLu3nEtDMQcaRllWIP8sdMWPhmcAovJMj88VYtfywXRzcKQeY3xvGs0zySBoYye8Pxw6r5JRTqWuQx/GMIcpnQtEiO9qnfoZ6Yc/8SD0C8RNomfyxupQs3kVDGZPrgbM8NRhZnHOzEYcZ2pLnkN+uFGZeDa397Yxa1A3GeE0ai0dWo6VO5Ji/nibgHAlpKTTdwzTPesfGJifHEb5kNEiCBG+CuHVDIg2+uKXlVPnOGVD/AM1hb8sedH/DWNq7DHqdepvBwuesRjQV3hfwfRRaPaMzMhOkg6TJiW53sPbF1y9YLYkkTu1/ywqL/L1/riV3wE6WonMLz6dcbxXjWxvFtKDlaajZAPHDfIZIEzp/HHeWyoF4v1O3phvSpiJm+OPlm1zTQAbe2CKQn+uN9nABkQf72H54kjmSI6RjF8hBUpAnEIvsLYYqS87AdBad98d01Ai1/D8ziIShkiBNxOJX0jcemDKrgC8RzgwfQxhaBPI+eJJatfWQFAQdBaetziZGKyFBFr2uD90i8EfjjmnWCIYuWEMCLRNmB3BnEVKqpI3j+9sGi0EUGYxsBDtic0lJ7p9CL4jrpGwMY0muwBvPviNpnnjtGtCn1xyrkb79f73wp0ax5xGOGrAkiPO3hjptJ5ifPAzjczzOJJKSiScSU0uYwMiGT+uJ1YjmI6YUwkEwRjFiZImOmNFhNsdhvIjCUozA6HEz5oQLe+BSw8RHjjnWD4+uNSgYc1aAcE08+eziOd74T9qByx0XJFsalAurU1G2Mq5Y6Cf79cC5UQwP9nFpr5I9hriMMm1aoz0cM+CUGJJB2wurvBg78sW3hfDjTo6y06hII6YsJum8AM22+FVRiPHBnEau+FT5mOc4aonUmdxGJqtfAAzY3GOHzYxlDO08cZgH9oHXGYk5V/U4MoE8/bACU/EYnRGO30xxZFHNchtjKSyd/X9MQDKsN4A8D+GCaINoU4zsjMsAvL3/AEGJnqgeHQDAxcgTael58+n1xC7T4Drz9MCSVczNhblc3xBRrab6mDC6x+syI8sS5RVVdeoSrDuaSSfHaD5YEzNfUxMBdRmAIA8B4YUkdmYwD5+JxJTWCZvjMvQABPh/cY6VGY9BihYrET9MdJUve2I6zcuQuf78sRhCveJge+FClYHz8MZLGB+OBXtzPvGNVK36+OJN9kd2sMcUiCBG+48cTPV7okXjGEwto5fphTMu0MQfD88F6sCUF38vzOCApicRZXcGDGIyQQbYkajI8MCqsHyOGBLoBuDOJAgOIUBk/THSyMaSRqM7gYxcrG58ovjEq9cYyeMxfzwowyBRehEzi8ZvMqcuzWjQbekY82pODHhvh3QzspoY25fpjeLNIa1LtKqLFyYHvj0riVUUaOkROmB6CMU7hHDx26ux7oMwOcYZ/E+e1G3K3nhnuapfEJ1G3mMKKrwdvTDqq0ze49/Xr54BqZdWa9jz/UYzSGpxpJ26dcRO3XbrjeZy4BNzE7/riJqZAsZHQ4E3PiMZgJkP9nG8IPkFxgymbemNYzHnojqe9h78NIC9SQD+6c3veRfGYzBl4JNVNm9cR5v8vzxmMwpBS+Uev5Y5qfN64zGYkPH8M+f6YnpC2MxmGFzm/lHmPxxrLC2MxmKplVBKiBF/xxutTAcwALDljMZjMQLPbHG+frjMZjVUR5hiBbp+eJ8sxg+mN4zD6FLQNscVdx5YzGYjWqTG18dVDjMZjXqEa7+mJFPd/vxxrGYQ3Q/iDy/PBlb5D5YzGY0BPDmMG55Y1xJvw/PGYzG54Sr509/2xHXNx64zGYzUjzBvgUHvEcsZjMBcjGsZjMS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le:Mumbai Airp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14. </a:t>
            </a:r>
            <a:r>
              <a:rPr lang="en-US" sz="6000" b="1" dirty="0" err="1" smtClean="0"/>
              <a:t>Reclamar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equipaje</a:t>
            </a:r>
            <a:endParaRPr lang="en-US" sz="6000" b="1" dirty="0"/>
          </a:p>
        </p:txBody>
      </p:sp>
      <p:pic>
        <p:nvPicPr>
          <p:cNvPr id="2050" name="Picture 2" descr="http://1.bp.blogspot.com/-s1pqEAu-UhQ/TwjM93FYuGI/AAAAAAAAArM/yrVLN3J-jlo/s320/baggageclaim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05600" cy="50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15. </a:t>
            </a:r>
            <a:r>
              <a:rPr lang="en-US" sz="6000" b="1" dirty="0" err="1" smtClean="0"/>
              <a:t>Pasar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por</a:t>
            </a:r>
            <a:r>
              <a:rPr lang="en-US" sz="6000" b="1" dirty="0" smtClean="0"/>
              <a:t> la </a:t>
            </a:r>
            <a:r>
              <a:rPr lang="en-US" sz="6000" b="1" dirty="0" err="1" smtClean="0"/>
              <a:t>aduana</a:t>
            </a:r>
            <a:endParaRPr lang="en-US" sz="6000" b="1" dirty="0"/>
          </a:p>
        </p:txBody>
      </p:sp>
      <p:pic>
        <p:nvPicPr>
          <p:cNvPr id="3074" name="Picture 2" descr="Melbourne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16. </a:t>
            </a:r>
            <a:r>
              <a:rPr lang="en-US" sz="6000" b="1" dirty="0" err="1" smtClean="0"/>
              <a:t>Abrir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maletas</a:t>
            </a:r>
            <a:endParaRPr lang="en-US" sz="6000" b="1" dirty="0"/>
          </a:p>
        </p:txBody>
      </p:sp>
      <p:pic>
        <p:nvPicPr>
          <p:cNvPr id="4098" name="Picture 2" descr="https://encrypted-tbn0.gstatic.com/images?q=tbn:ANd9GcSwHohoysLPrZWz6vSGB69cGAKHDuoLryNzHci8X9moVGjl02fhq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910766" cy="51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17. </a:t>
            </a:r>
            <a:r>
              <a:rPr lang="en-US" sz="6000" b="1" dirty="0" err="1" smtClean="0"/>
              <a:t>Inspeccionar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maletas</a:t>
            </a:r>
            <a:endParaRPr lang="en-US" sz="6000" b="1" dirty="0"/>
          </a:p>
        </p:txBody>
      </p:sp>
      <p:sp>
        <p:nvSpPr>
          <p:cNvPr id="2" name="AutoShape 2" descr="data:image/jpeg;base64,/9j/4AAQSkZJRgABAQAAAQABAAD/2wCEAAkGBhQSEBUUExQWFBQVFxUVFRQYFRQYFBUVGBgVFBQUFBUXHCYeFxokGRQVHy8gJCcpLCwsFR4xNTAqNSYrLCkBCQoKDgwOGg8PGiwkHSQsLCwsKiksLCwsKSwpLCwpLCwpLCosLCwsLCwpLCksLCksKSksKSwpLCkpLCwsLCwsLP/AABEIALcBEwMBIgACEQEDEQH/xAAcAAABBQEBAQAAAAAAAAAAAAAFAAIDBAYBBwj/xABDEAABAwEFBQUFBQcDBAMBAAABAAIRAwQFEiExBkFRYXETIoGRoRQyscHwByNCUtEzU2JykrLhFSTxc4KiwiU0gxb/xAAaAQACAwEBAAAAAAAAAAAAAAACBAABAwUG/8QAMREAAgIBAwIDBwMEAwAAAAAAAAECEQMEEiExQQUyURMUImFxofBCsdEVkcHhM4Hx/9oADAMBAAIRAxEAPwAzs5eIDGzlIlUdvbgFcB1PMuERO/cVPct3zSa7+FDLwLqjiwEtLc2EGMx0TVJxQE+JugFZrPUbSZ2gLKjchJGcf8L0W6gLXZGlwzIid4IXl98Uajn0yC4mYIkmHaL0e6rwFlsjQ4ZgSeZ5IttxoFSqVrqS3LVcXupVM3M0PEbijRs/JZbZi761a0G0Bxa1xzaR6LetHELCNpcm2dwlK4fj7mftmJrhDZGcqB1qjVhWitYiMKrsM+830RUwFKPRoDCs0n3SpKWF07gNVap1CSZp7zBjcrNTswM2a6iFKZLg+wJbedIDIp1OpTdniCs1WWZpzZB0iOKlbc1EgNiJzRGQNtdBrm5QVT9hRW8rKLNSJaJEzCCi/uLUlnrcOYMU5xuKOmwJjrApBfjN7SpG3vTKw4NXhyLsyg+wKF1gRc2+kd6bRtdJ7sLXAngNVdWA4yXVAc2FMNiWiNnCabOFNoO4zjrIVGbMtK6yBROsKlF2ZK3WaYCp1rLkcty1VssPeam2i6u448lrFcGM5cnlN605lB8RY7LIhb+vcRO5CrdsoXZgQUeLLt4GJpTS9TL1XvqGXEnqVesd3Oe0lv4RJRqzbN4RDgmtsNalia0DC7fvVyyKbq+DWFYo2vMZyveL3NwT3RuU9hdgIOpWgu64aRzcMwn2q4WvqgMyBVzyfDUSsKi5t5SzY7O6o0OaR6qybI8bvIolYrp7JgaFOaBS+4Ge3c9vQzFpeWZuaY4qYVZbIB04IzaruxtwlOpWTC0AbkTmZ0Z3thzXUeqWYT7o8klNyJRt7ue1tjZhInCJWRtt21vaMVMO1nQwvTLjsrDZqXdB7rd3JExQEZAeSeTVIXn5mYS79nXGXBkudqTkAURsex2J02h2ODLWjJo/VacGE4iUUpNgLjocoUQwYQIAT3CUg6UpKAgNvGzvxAsnLduUINfCdAeiMB6cCrsqgK21VRkWg8yp6lY4JgYtwRFwHVcIClkoFyO65zRjO6M0QFnBIMZqQUhqRmpCICpstIC7Us+4PgsLVIaC5xAAzJOQA4krdbX1mtsxc4gNEEk6ALwjae/XWl2BktpN0GhefzOHwCUyq5HW0uVY8TfeyzfO3kEts7R/1HCZ/lb8z5LO1NpbS4yaz/AwPIJgu4lRvshCiijDJmySdthKntLamNH3uIaQ4Nd6kStt9ll6tqWt2KGvLJjjGsLzmlpgjXT/AJRDZS9zZrZSrR7ju8DvBkEHhkVe1WA809u1vg+kDgPBNNBh3BS2WvSqsbUYQ5jwHNPEHMJ5oN5JgUKFmsLCDkNU911M4Kaz2dsHqd6lNkHPzQ0WAb3uxrQ1w1lV6tH7pyJ3zZ4DczqqdoZ9y/ohYLAAsYhcddy84vvaOvQruY2oYB3qqzb61D8QPglto3R6U+7hwVC1WAcFj7Lt3anflPgVYsG2tWrUwOa3qFTgwkEHWYAqxd9ECo2dJXA6VNQbn4H4IEE2aqxWZtYE0+9GRhSPuR29p8la+yygW2QuIgF7yDxGIrcFwhNLGqFnLmjzh108j5KM3avSaYbGg8kK2mptFmeQADGRVPFQUW5NIwlS7c0lUqV3zqUljaHfdJ+putnLbNnp90xhHwRX2wcD5IRsz/8AVp/yhFQmlNiGWKU2l6nfa2758k32pg3+i6lCvezOhe2s4p7LYz8wUeAcAl2Q4DyV7yUTGu38wTTamfmUXYN4BL2dvAKbyUSi0A6EJzY3kITb7WxmTWgu9B1/RDKdV7zmSBwGQRq2C+DUPtbRq4TzICyGz/2iOtVWvS9nw1aOMtpYxjqNaYgEiMQOu44hCPWKjwA+uiD39st2dobbaDAKwgTLoxAGJGICHtmmSZjE1W0RMxW0l/V7cfvIZTaZbRbOEHi4nNzuum4BBKVyA56Le7Y3awmnaqQ+6tDQ/o8jEZ6jPqHLOlpjJczJKSlTOxjhCUU0gfQuZhyaSXb4GQHElBrzsWAatcDIkayNQZ6jlmtdYbua6nSxTlJqNOQcYjvAiIBz8AorfcDXHu5Dd13lSE3fIWTHGqS5PN7VSw5jTfy8kynUBGYznXiFqLfcLpwka5TqELrbK1e3bTotdVxmG4RJnfPDromN6YjPFJK6Pe9hnMN22WP3LdYmc58JmOUI2WN5INs/s62z2WjRPeNNgDjxdmXRyklXatjY0EmQAJOZWqkLtE1motjxO9TdgPorwe+ftNtHbu7B2GmHENBEkgbyvQPs+2n9vpHGXNqsjEAciDo4KKaI4mlvqnAb1VCufuXdFNejIc0ST1Va1v8AuXdFGwH1PEdo7KHWhx5oYLsB3opfmLtXEHeVSsb3F0FLNS6nbxzwOSg1yPs1kDAm7PM+/KsE5rmzTfvnIr4FssVGTo1lMK1ZW5+B+ChY1ELnsRq1QwGJBQUYWav7P3uNhaIIAc7Tf3itgLUA3OdFndm7sqWWiKWTgCTOmpJRR9oeQe56ptPgWfXgIUrU2B+iH7R2pvs7xOZEBNZanAQWFUr8BqUtMIGZJUk+OA8XnV9DEVW5pKWo1s/tGea6lNrO57bH6mv2ZJ9kpHeWj4K9ZC7PFxyUFz2U0qDGEyWtAnwVuUwcTK05tr1HyuymYksShmPXUzEu4lZByoXhbSO63XeeCt2iuGUy7foOp0/XwQF1Td4uK1hFdQWzraYiT4D5lEbHdhObsuQBJ/wn3XYge87QAE/EN+ZRM1y6Pwj1P6LWwaFQogZAfGfVWXUA9hY4ZEQR9b96iY36KsNCzYSMjaLLju61UjmaFSq5piPdiuAOGT3NXmtkvAGc16nfNcUvbMcljuyJAOZ7Rpp4GncTkOUryW87s9mLIBDXAHUmH5y2TygpXURTfzH9LNpNdgj7UScirbK3dOecIBZ7yaN/oT5QiN22t1RwLaTnN/EBDXcsM6nlkktrH1JEditz6zuydSfjcSGuwkA8yToI3nRb3YelTYKjMOGu0w8zJLdWgcG8kxliDKGMgiA4kGCYIiCNJ0y4rH3FtLhvKo4d2mYAB1wthhJ8p8FrB1KxfL8UXFM9cVe3x2T50wunyT6daRKpX5bRToPJE905eCbOYfN9emMbuGIx5rTfZ3fPs9spme6/uO8dPVZmsS6phaMy4/FHWbF12Mxt7x96AMxzCFRbXA2oOR6Rtptd2VoZSpM7V8SQDoDorLbx7SyF8FpgyDqCh1KzU7RdzbS1sVmQHu/FLcnAqWuMNjdnMtJlW7TF3GNJ97PL70fLieZVOwnvnolaKsz1Tbss7qlXC3UoWvhN8bS1Nv1Ia97APIhW9mK7RUc4kAHiYUW0t1NoEB2b9/CcjHqPNBGvLu6FFHgLJO2z1AWlv5h5hFNiLxbUtgAnIHPduXkdMOpu1IIMH9F6J9l9tabQGkwQCRz4qbWjHinZ7Q+oAM0m1QVVtrS5sBds9PuidQtDAtPdAk6BePfaR9oHbMdZ6TXNAdDn6YgNwWy202gaxzKBfgxyXkHMNXkG0dpp9uRRdjYMpO8/NBKQzhwPIAA88/VJEfbHcvJcQ7h3+nzPpNjsh0HwXcaz1O/asD7h2g3hO/1yp+4P9QVe2j+Ji3uWb0+6/kP40saAf61V/cn+oLovmr+5P9QU9rH8TK9yzen3X8mgxroes/8A61V/c/8AkFYsN41HugswiJmZ8EUckZOkDPSZYRcpLhfNE96WnKOGQ6neqdmZkCdCfMDM/XNR2mpid5nxgx8FK73gzhLfUyfIJ5KuBA0FJ2GnnnvI/M87ugy8lZotgAnMnPx4qoXzhYNBmeivhuYVMtD3DKSrDNFBV0UzBkOgWbCRkdv7pL3WeqCcDKrRVZOTtezeRvLTiA/nWR2ma/E2jEh7ZeIyLju5Rp4L1C+y3sHF8BrcLpOgwuBBXk20O3zHvwWan2zmnN/4fNZSirts3jN0klZgNp7tfY7SGmS1uFzQTIwvE7/EeC02xV4te4Ak8R3nNA3jFBz6FCNrrVXtJa+qxrCG4BHDNwBnhn5rI07U5rgWmCIblkSJ5arGSUvKxmE5Q8y6n0JaL6DIGTwMyNxy0+t68ptLotLqjfxPcfCT6/4RC77e59EtxGcE4uWk+qTrlcKQDRnE4pGuWviYy4Ja/UZUUeobJXialnbi1AjwCi25qVfY39izG6MxvjeRxWDp33WsrBFRonU5ZnfkVqbHfNY2ZlQ1qTi+ZbEFvjOaZjL4bEnhbybUeW3Zdj6Q7aow5yBOUHmt1cFVzmt73DU6LLX5bnGQ7vgOMFvVaXZ39kI3jRXmk41tY7jTinFmiuEOp2q1UAA6mWNrD8smQR4wg1lvBtawWlwEFj3iJmBwRWx3q6i0tbgaTkZHeQaz2AMp1KbXNDapLn5ak6rSeeEbiZf0/JN7k0eWGrqi+y960qBqVKklzRLRx4Cd2a0rti6HEIFtPcFKjRJYcyQ0DiT9FLxzq6Rpk0Eo3NtfcAtx220l9Q5vcJ3DPRjeGQW5sWz1ENGJgHOPmhN3bMh72MpOIyaau8AAziPPoi9vvN1C0Opud93AwB1OQ8fwvbo5VJuT4BhFQXKMRtFZGU7U5rB3YyGuqs7PY6VQVBIIGNvMN98f0yuPYKttcTOEAu46DnzRigA7sXbmw3zxT6D1Wqk0kLSgm2e03fbMVNp4gHzGRU77VAJ4LL7M23/aUZOlNo8hCF3rfbnVDhJDRkjbFlE872uvR1e11HE/iIHQZIGXLWXtaKTpAaC6c8s1k64hxyjNZNHTxZNqVEmNJQEpKjo+8HtbaxgZnQbynCqeJ81Wach0CloHvDqEhY80qLTaLzoHeqkFkqfld5FallJoGKTkM1TstuqPBfTAczPInvGN/JJ+9SfRHOWplLlJAT2Op+RyuXJ+M8gPijDK+PvD3SD1nghN1tguHFs+s/NdLw+TyZLfYS1epcsMotVzX+RlISfGP/FyfeRw1Q4fih3jGaZRyPQt+JHzU94951MDXEB6runEC901cXUgO/wjVMSh1kohgy1O9EaAgLORaFW0U0qGopnFAwkBNsKTX2Oqx3uuDWnOMi9p16Ary666NI4+wZ90zLtdGPfObaY/EANXadV6Bt/a8NgqAgHG5jMJiCHEhwz/AIcXx3Ly6raq7mhjS2m0CAAJgbgAICwzY5S5S4GcGSMeGwNtXe5e4sEACepJEfBZOz2Ml4HNX71b2dR8uL43xGZ1/RSXNb7PimoS124xLRzELJRcVSN9yk+TY3ZYwBwbhw+Zk+qfbL3s9Du1Kumjc3Ojm1unih7toKQoPcyo1zmtOETBJ0b3TrmZXn1VxLiSZJJknU8SUEMW7qaTy10D16v9prOe3u0tGSMyBqY4zKPUL8p06YYyhhgROM58yMGZQ+z2WHYfy92OmXxnzV02QLZxTVHd03hsXBZJSe588V/BVq3kSIDQ0cjn5kIrc+0zKLQCyoc8yHMnwzVE2QcE02Tkikt1X2D/AKTH9M3/AGQbq7Z0nVJNKsG8sJd8Vbo7XWL8QtLf/wA2n4OWWNi5LnsaxyYI5HbtfR/6D9wzJVHL9v8AZrbRtPYMJwVagduDqbx8AsltVedOr2XZvDsLpcMxGYj3o5rhs/VNNl6qY9PHH6v6mc9BqZR271X0LtxXhSYcTqgJG7FheRuwuBAP8pjx0R+87+pspFwLTlIzBPRZP2RL2QK3itgLwzNXVfcpWCXOLzq8F3mch5T5oxaK5Y2mGjMYg3m9waxv9xKgbYt4MH61G9FbVdBPZ16ANaDBpOye1+jiwxheAZz3b9Fckl1ObqdDlwcvlfIIWC9XsoCkWxAiZ3KOVEWvbHaU3Uydzo+IJURrqdTmNUDbyY1pJAzWbt75cjF8WjMrP1aglE/KHi83I0pLmIcUkAweysOQ6BS0D3h1HxVdpyHQKWznvN6j4rms9E+hsrxeRQdDZyzAMmN8IU29HvltIdmSwn3cyRkI3I5SJ3x5KUNAEgAeCRw6tYk04p/M83KLfRgy5XPZZx2gIeZJHBQ2YxVA4gj0n5K/VcIOuhQyrUh7XDi0+H/BXW8JlueSX0/yLaq2lfzJarO+4cRI65EfBVzaB2zT4x4K5bciD1HzCo2GlirRu+Uyu6II1t3GWyckQBVKkMstFKDCBoNEpPeHVTvORVOg6XjxU1qqQ1C1ySzzj7VrXHsjZJJq1Hkbjhplvpj9SsrSqyNysfbFaSLTZhPuMc+Or4Po0IPddoxBMYZctGOWPCYF2hs1N1oMiO60nOJcZz8gFnBZmmsWj3Qc+g1go7tq0tqseNHNwk82kn4FZgVCDIJSuXibG8TuCDtupDsi7CJGETGesIK/3vFPbbnkYCZGXVcrj7w9UHVGvc1dlf3uoB8wCiSEWU+7/Kz+1qMByzPd6Z3hg/kv2K4qv4jyakLQ/iP6QpWjUcz8Sk+mrGLRD7U7l/SuG1O/h8v8qU0lwUVOC/hIvaHfw+R/VOFV38Pkf1TjSTm01COjjMR/KBvMHIeahxDM7lPWP4R/3deC42h8irIuBrPrJGrmc52JgqWgYSHCnSAwuBhri4kjAZIzy1QsMO8jy/ylVo4mkaSCJ4TogmtyoX1GP2sHE1dru7talFjy6nSIcDLmktqe9TBeZnFAET+HzA3rYnUKjqbxpmDxbuKdZ9oaAbTphrcHZhz5biw1XCDDCYdhMEZHNqk2qvQ2kUa/ZljXNcwEkTULD3nQNPfA80EPLTPI59PJR9pXBib1qd4oHWOaLXkdUGqHNbLoIiSTZSVlWe9WG6n1GB0taNJcYVplzYXCa1MGRAnU7gr9yWNlSysxtDocSJ3HiiVKwUwRFNuRnQJbHp4SimzoanxHNDJKEapM7Tu+pPvN9YVkWOoB77QOiq2e8HB7j2byMwAQANdVNUvSpAPY6kiC4acUXuGnX6TnPVTf/gyrZDhnGXCD7oCDVSIYQDhwkZ6iMhPPMIs68KpBBaxrYOhJPKFRsze5lq04hzBkEeSaw4MePyKjKeWc1UmSWh+JnUeoUVxUiahOm5R1MhhGhzbyPBZC+b5rUbQ0MqvY0tmGmBMkH5LbJPZGwccN8tqPY6NDLUJVaZC83sm0tow92s/LiQ70dKs//wBjatC6meZYP/UhKLUx7jT0k10o3tiacR5BQ3zVLQ2NxkrKXdtnXY4l7aT2nc3E13gSSPRC7TthaO1e50PpuP7M/hGgDHbj5yUS1ELsH3XJQA+084rYzeBZnOA59o9oPgS1Zy5rYC+BlxH6ckS2yvbtqzHta4N7E034hmD2mMAEeGayNSoWvDmZEK/aqOS10I8Dljp8Mv7buh9LWIeeU5eqyLXwj20F5OtHZgNcMIM8MZga+A80Er0S1xadQSEeaSlNtGWKLjBJjGnNT2v9oeqh7MiCQYOmSltZ7x8PgEHY17mjsnus/lHpI+SLMKD2R3cZ/Kf73otQOQQHudE700PoPpnvO+uCsBqrY++eYHwCmxk6KDLEQuAJ0lIKFDSE1zvM6fqnOP1xXAOKhZE0ARx+tVY0ER/jjKa4AZnTQ/XiU456KEbs4GyfmnLjTC4NVRQCtLMNR4H5iQeRhw+Poi1O9316TabsOCj3WACCAQJk7/dB6k8VDbLudUecOuAmOIYRMc4fP/ahtCQ6A6MRz58EPF0ea1sMlTX6Yv7P0K97sAQOszMr0hty0+yzEuO9Z83e0U7RiGbdFqkcLcZIpJFJQh9MbMuHsrZ4lGaJE5D1QTZpv+2b1KM2eQc1WLyILV/88/qLecglajk3xUb9cyB1Kir2pggY2+YRtpC6hJ9EVrwtrKbQaj2sBc1oLiBLjMNE78vRMoHC6N0fEkryT7TdpvaLT2THTSoS0EaOqfjf4e6Oh4oBY9rrVRgMrPAGgmW9MLpEIozojg2e92izz9a8xzWV2o2efWDXU4xtmAcsQOoncRHxWYuj7X6rIFemyq3lLHj4g+S0tl+1SzVRAoVgQCZmnlvkZrRuM1TBjug7Rn2VrRZ/2tF4H5h3m+JbMKWjtKw6nJbzZi+bPeFNzqeT2GHsMBw4OgE90qC+vs/o1SSWw78ze67xjXxS0tJF8xY5HWyXEkZalerScirItbSNeioXj9nVai6WPxNH5gfUt/RULVdlei0ue0wPxNcCPIwl5aaa7DUdVjl3DdSxNdw+aoWu5WnUAjoFn6O0zCf2keBRFt/tiTUEfxTn8ljskjb2kX3J7vuKm6vSa5vdL2tIkiAXYdRmNdy0T9gLPScSKeJ0+87vHhvy3Ibsze1KraqYL6cNIeTiGjc4z1MgLbWm1hzsuad06dPcc/VNKS2nmm3F34KLshu+IXn1qGfgP7QvUPtHP+3P1oV5fUMg9AtpGMOgdsP7NnQ/3H9UVp6IRdrppN6n4NPzRekO6su7PceGu9NH87nHPOIHl8ypWVs81G9kFv1vUjqSoeZba5ccNwTC/hqpNAoAcwwuOB03QD9fW9dqzEjdn6Z/FMJ0O7Xw0ULHM/4XSU0vGgSAUIJOlMc7FiEf5+oXC4Na2dYUIWbHXwVqbt2MNPR8s+LgfBS7SbPtY19oYYww4sjLXvQd2s+B4qhVzBA1Iy67vWFZvW+TVa2k3Sqxr3ng05gdSfgsZp700cTxJbXu9UWLtvRlWi0jIggLM39a8JqtG85o9ZLA2mAB1QK8LoFUvfvlMJnl6MgUkRddglJUFR9IXZs9hpgCq8CAYBAVz/QGb3VHdXlT3aZYOg+CuVsgr2RXYjz5HzZSbcVH8gPWT8VRvmhSs1nrVgxv3dN7xkNWtJaPOEVY/NZ77SHf/GWr/pj+9k+ival2AeSb6tnzjWeSSTrv671AXJ9Q5qElREHSp7PaC0yD/lVwurRIo1Vx7Ymy1mVqTMD2gggEllRpEEPaTMaHXcETvP7Wba/3KrGDg2kAR4uxLBhyUoitqNHY/tEtrXyapfJGJrohxnLEWwfVbm2be0Ktmex9MMe+mRhxgtlzco3gSV5DOat3xYzSqQCC1wD2FpkFjtCPIoVNwI4KSK1lqQZIByOR4nLz3+CsWq2Y2gRAHOZKokp+JAghAonY9qbTS9ys+BuJxDydKEkrkqiw3eO19euwsqFrgf4YPohgOvRV1I12Y8lEy0HbnP3fj8v8I3Z35IBcru4erf8A3R2hoh7nsvCXemS+v7k9fVvj8k/HuGpTalMkCN318kgcOnieKh0iZgAHM6n9EsfKRxTA+TH0VxzCNAc9I3FUUTOBPLd1TWiJ4HRIn4LkKFHMKkCjOqeFCDsGcz1CirRrpOSRs8vmJmM8o6Lr3Ygeun1zlQgiUNpVMNRxcdDhbyb7wHTvImBkPnqhV6Uu9PED0y/RUcvxSDlgtdv2/KCtW+WYOaBVr/a1rhnJ0VKq5Cracwio8mWXXuZ91JUXFcVEs+r7secAy3BXKzpGoWTsTzhEvcch+I/JWqgaBxPUn5o7MaDptNNmrgPFZfb68qb7vtTWukmk6I5EH5K2yg0nMCOEfFC9rxTFitIxNB7GpAka4SQAFVl7T5+qHNRldqHNNKtFnQV0FNCcEaKHArhXQFwoyCKbVqkwCZwiByEkx5kro0THBBLlE7jV0FcSWRZ2VxJd0UIcTpXCUgoWGblPvdAfUD5o/ZnZLNXI/vOH8PzafktFZiq7nrfBZXha+f8ABda7JMc/McD8VzFCa85dVZ2qJCeGozH6KT2iRPFVu3yE66H9Ux1ZQm2y1jSFVUzVS7VQlF7Euhyoduue0quCqCjaqZTETnr/AJ/VDTbQl/qClozk4x6sKkoRe9XvMGhz8pAHwKRvY7hMcv1SsNmpVnVDXrGk4Uy6mQwua54gtpmM2gie9xQti2bLFx+Hn6Hb1sTDSovplhcWuFRjO0xtLSe9UByktzluWUwFlLYMwtg2rUr1u0gOcAH1CKQLYYO/Uexggje4xnms3e9k+8MRBzEaZ8OSJM85rtLs+OPfqvRsGvOaSe6g7guKzlM+ibHacgG8BJ4KS8q+Gi4tJDsu9vzICSShGZCvTc4++XHg4koRepijVB/I/h+UpJKNFJtnmriuLqSIoQXQupI0CxwKRK4kjJZxui45JJC+hO4wJJJLEIQSlJJWQS6kkqLL1y1QKoB/EHMHVwIaf6oWgs1RJJC+qPReCSdyj9C12oUT6ySSjk0elbohdaQon2wBJJXCO7qef1/iObDLbCiCpeYHFROvTLIH0XElpsiciXiOpn1n/bg4y1ucHHQNEn5DXiq5tjjv9AkkrUULSz5JeaTf/Y3tXHefMpjyZEakhJJSXRgQ5kkXbBU1HAqxig8jp1XUksz0+mk/Yr5fyFnXy8ilga2k6kw0+0pAse8HU1CD3jBInfJmUEvY94DgPmUkkaJ4hCMdM69UDiSkkkiPM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60538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Dominican Republic: American Airlines employee inspects passenger's suitcase at Cibao International Airport in Santiago de los Caballeros. (Larry Luxner)">
            <a:hlinkClick r:id="rId3" tooltip="luggage inspec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867400" cy="38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/>
              <a:t>1. </a:t>
            </a:r>
            <a:r>
              <a:rPr lang="en-US" sz="8800" b="1" dirty="0" err="1" smtClean="0"/>
              <a:t>Abordar</a:t>
            </a:r>
            <a:r>
              <a:rPr lang="en-US" sz="8800" b="1" dirty="0" smtClean="0"/>
              <a:t> el </a:t>
            </a:r>
            <a:r>
              <a:rPr lang="en-US" sz="8800" b="1" dirty="0" err="1" smtClean="0"/>
              <a:t>Avión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1954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18. </a:t>
            </a:r>
            <a:r>
              <a:rPr lang="en-US" sz="6000" b="1" dirty="0" err="1" smtClean="0"/>
              <a:t>Visitar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país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err="1" smtClean="0"/>
              <a:t>extrañjero</a:t>
            </a:r>
            <a:endParaRPr lang="en-US" sz="6000" b="1" dirty="0"/>
          </a:p>
        </p:txBody>
      </p:sp>
      <p:sp>
        <p:nvSpPr>
          <p:cNvPr id="2" name="AutoShape 2" descr="data:image/jpeg;base64,/9j/4AAQSkZJRgABAQAAAQABAAD/2wCEAAkGBxQTEhUUEhQVFhUXFxcYGBgYFxgYHRcYGBgYFxgcHhcaHCggGBolHBQaITEhJSksLi4uFx8zODMsNygtLiwBCgoKDg0OGxAQGiwkICQsLCwsLCwsLCwsLCwsLCwsLCwsLCwsLCwsLCwsLCwsLCwsLCwsLCwsLCwsLCwsLCwsNf/AABEIAJ0BQgMBIgACEQEDEQH/xAAcAAAABwEBAAAAAAAAAAAAAAAAAQMEBQYHAgj/xABIEAACAQIEAwUEBwUFBwMFAAABAhEAAwQSITEFQVEGEyJhcTKBkaEHFCNCUnKxM2LB0fAVkqLh8SRDgrKzwtJTk+IWJTVUc//EABkBAAMBAQEAAAAAAAAAAAAAAAECAwAEBf/EACgRAAICAgICAQMEAwAAAAAAAAABAhEDIRIxE0FRBCJhFDJxgUKh8P/aAAwDAQACEQMRAD8A0hULe08+mn60duzBmRPPn+tLEEn2tOlC1Yyg9d53pSgrbPmT610SaRnpr5xRWzz1rAF1NHTbMc2+hri0xGkzWCOEPI70jdtgz1pUMTXN1Z9aVoydDe3cIAkGOvQedV/tP2iW39lb8TkEkjZB/OrDmIMH/I/51mvaCywxF4vlyljHWNIHlM++K58rcYnVgjGctlJ7RcQuMRmJI19/Oq+zk1buI8PDyux5VzZ4XhrSjPmd+jaAH0rY6qhsykmVa0pOwJ9K9C/R3w/ueH2FIhmUufVyW/Qiszw1gu6JbUAOyr4QBuQN6221bCqFGwAA9wiqxSObI30RXEsNbu3FzGShEL4uepmDB06ipEYlc2XMM3Sddpppaw8XmdljfxSus+gBHvqPwnFbHeO737ahSdGuAETrqrHTflTEiaxJ0FHhBvVf4j2ywKHXE2zH4Tm/5ZprwHt9hLnhe8ik7SGXXpLCPnR4sj3kLbiDTW3eVhIYHnvXWNugqSDplmQeUdRUFwkRZuN1kD9OfrzpWJkl9xZcOdJBpWmHCJ7uSACTyMiPWn001l4/tRB428RbdgSpLmPjH8KVwFxmtAt7RBB92nuNNcaR3aZti0mQT1PIzTvBaIsTtOu+uvOk9nJf3C2IxIsW0z67LMEkn3TTm40KCNJoY5wtpyWyAIxzxOXTeOcb1XMTxC73dpAcjZkAuOHAfaZzJ97pm3ii3R2SSUCXx3EFtpmuZcsgGYA1Mc6RtYLDXwfs7TDqI/hzpn2ntqbMNPtoQQCYIaQYUg70z7MMVvMA7OLhLNAbRgsSwZAQIAGhoeyMMkuVWLYvsHhHMhXT8rfzFQmL+jm4J7nEx5Mn8Qf4VoRmaFZwizrjllHpmEcc7KYrDmbiZl/Gplfjy99RQwvUj0Gpr0Rfsq6lXAKkEEHUEGsK4ugtX71pBAS4yj0B0qM8dHTjy8tMQsWETUgkzIJMR7hS17FIdlHwH9GmLHqaTe4BSKCKPIx1cuzSYb0pjexgG56/IU0ucQ10BOv8P51TiT5smu/HWk2xg61Bm9cOw6fKiFlzuxrUg3Jkpc4gBzHL9Yprc4p5k7betN1wY50uuHAoWkHhJiP15uhoU47sUK3JfBvEen4OpJ0pniOI2bc579tfzOo/U15txnGMRdM3b91/zOxHwmKZRXorD+Tz3I9EP2wwKaHF2Z8mzfpNNLnb7h66fWZ9Fc/oKwQChR8KByN1ufSHgSRF7QfuPtr+7Stzt/gAJF8e5H/8awUUc0fCjcjcV+kvAIIDXG9LZ/jTbFfSthPu277H8qj9WrGM1Ca3hibkzVMV9KtplI+r3Nf3wP0FVvi/bYXoPcQwESXJmNjtuKp80c0Hgg9NDRyyi7TJa9xx21yid5pHFcYuPGbLI0mKjqBorBjXoLzTfbH+G41etlTbfKV1BAXQ/CnGJ7WY1/axV4+jR+kVD0VPwivRNtsXv4+4/t3Ljfmdj+pptNHREU1ABNHNc0K1Gs1H6NO0oNhsNdOYrrbBO6HcecHWPOrpi8T/ALOWsjKS2m51B3gan2dqwTheMNq6jgkQdY6HQ/KtqzW3tWA1y2oIEZ9Q0xsZGsae+uLNHi7IzWy28Kzd0hYyxEn1Oux2pxfaFY+R/SisiAB5UjxRvsn8xHx0/jS+jpekRPEMM7ImQbaxMctNxrvTq1Y+zVD0AMQP0osXgFuFSxYFDIysy/GDr766xo0URMug+dIcaQ74l3ncuLQU3MpC5oifOeVVvF8LuKbf2Ydc6fZgFQo8JZnh8kqZIgQcoqYx0/WFKzICbebEagGY13gAaU+x10KJOwonZk1Er/a51Fq2GG91AJKgAiTJzaRpzpjwq2cSSbVxrOUkFrSqoYrIIaHIInmAPWpnjWCa6qZGAyurkGQHAnwyNRvM+VI8H4a63s5AUeItLK2rTAWFBAE9dqxzw/ch7wfCX0Lm9dLgt4FkEBYHPKDMg6a71JmkLrfaIOoY/pTiKx0nFYB2zxQTH4kHQi6fmAR+tegYrA+22Bz8TxW3tj/kU0siuPsrL49j7IPLy9a4yO25jfbzM1ZLWEtIQMgckaZjufyggfrXVzF21MG3bIj/ANPY+s1O36L/AGrsrtrA8zrTpLAqSa9aY+yF03BYa+jSKJuHMRNshtJI2YDrHMeYmkly9loSh6I/u6EU+TCaSaTOGJ2BoJMo2hpFHFdm2RvXNYy2cUdHNCsGiMo6KhXuHhnU0Jp1wjBi9dS0XyZyFDZc2p20kVLW+z6HFnCG7cFzNlDd1KkxIJAeQp61OWSMXT/kZJsr9HNTfCuBq166t9mFu0wRmtDOSzPkWBGo0Ziei037QcEuYS5kfVTqjjZ15EdDtIrLJFy4mp1ZGUKs1vgKOlpsPkvgoDcm+tt1f7yhDsByOs0mOF2rOIKYhLttGtk2+8GYC5AgsbftoDOq+VL5oh4srs0JqzWuC94rJbfB37hHg7u4UuSNdFICvoDoddd6edkLXf2MVhoVbyrnttlAYZSAyyBMSAP+KhLOkr+DKOymhqUtWmb2VZvQE/pU1xDidpsMtpgbt4XM3e5BbypzSfaf1bapDtd9qbd3Bkth1tqAlvTumE5syDUE/ijWt5XaVd/9/s1FTymcsGdo5z6U+bgmIEA2bgLCVBWC3oDv7qsGGuC5gL3132kj6s7/ALRmgyoJ8TroN53rvBXUxHDlF1Q9zDXPApuC2bls7qG3kf8AaKSWaS9e6CoplUGBud4LWRhcJChCMpk7CDEU7t9nsQzMotyyglgHtyoG5IzaCprtTilxLJirF9QVUL3TMLdy3lmIJP2nPUGaiOyvETYxVu5ICzDyYBQ6NM+Wvupuc3C138b7NSuhpd4XcW33ngKAgErcR8pO0hSYnqaZxUp2gs20v3O4uK9pmJXKTtvBHkf0qMqsG2rYrCitA7BYg4ju7JGZrJBGq/s58xOnkRp7qz+pLs7xZsLiLd5ZhT4h+JDow+H6Clyx5IFWelV2pvj9VAkCWHvgz/CuMLj0dUKmQy5lIkyumunqKGKtC4UgjwtmifKP41xMafQdGlsEieRkeood0RyorbkOoI0IMnpWIJO1YvdwoJzFVJBBnYyNtaacZkpGoOm35hUnNRfGjoBEyyD50X0Vy6icYhSWSIgEz5aHanuF501uqcynkJnX4ac6VsMc8aQQTHP9aBLH+4dlRM86OkjmzjfLlPpM/rStE6QRWI9sLoHE8TMaOAZ87SEVtwrB+3N3u+LYlsuZSUDrtI7tNQeTDcGkn0VxK2Ql8E3PDvuI8ulFfltSIbcjqKnsTgpQXrLd4ke2NxO4uJ9wj4HkahbysIldRrOuus7e+hF2PJNBWLAKsWB05badfOpPhKZHVwc1sycvMRpEehpjiGkTsBHXny+RosNxBrR8IEzOtCUXKOhoSUZJsmeJ4R7B1UMrgFHmVZeoPvpvgl0J9BQt9rLgU22RGtHUoRKg8yOanXkabf2hbJ0drI85dR6kaj4UnCaW0dPlg3pnGIuakwN49a5vgRK6eVLdzaJ1v2G9Lh/QiaUx1lLSMQwZiIAWYWdJJO/pQ5LoPFu2RZuH934f5UKRE0KpxRLmRtGBRTQzV6x5YthWyurTEMDO8QZ2qw9q+0C37mfDteSVAdfZDRz8La6aQelVnNRzSSxpyUn6CnqiW/tNVwws21uK2fOzhwMxjKAQB7IExrzpxY7Rf7N9Wu2heXMWVncgoT+EgSPid6gZoTQeKL7/AJDyZIfX1KBGs22ClireIOATMFgfEB5jnS1/jt09yFhFsT3YEmCTJktJbb0qKmhNHxxNbH9vi1xX7xMiPrDKiggncjSAddxXGC4ldssWtXGRm3Ybn370zml7OHkZiQo5TuT0C7k61nGKQNnF+8zsWYkk7k864BjapBMANNG2kZmVZOv3dSNiB1onwHk20yCrAaA7CCdGHxoco9BpjAsTvrRUtcw5Ancdemsajce+kaZV6AChR0KJgqOioVjAo65oTWMap9EfG804dzrbUm31KFgWHuMe4+VaPh8QGumCJCDTY6nofy15w4TxF8PeS9bPiQz6jmD5ESPfWx9juL/WbzOzK2gZOqggkqIGwnnXHlhTKJ2i9ijqC4zxp8O6DuC9thrczqoVuhnQT1JA1pxwDjX1lC3dXLYBYS2UhsrFTDAmdVqZiUNsdKbYuwjQGnQgjXp607pvfOtZiT6EWsgsCGO23Ku7WHOfNoRBHvNMbtz7RhrAtz5bny3qI7NY+4mGLWbP1j7RgVt4jPlGuoN2CNR7NBbJY2nItJU95OsZY57z8KUqB/8ArBF/b4bF2vM2Wcf3reanGG7XYFzAxNoHo5yH4PBpuJ0kuKwzt4gPFMRLZfYgwSJ7tImNh51uVm8j6oyt5qwP6GsE+kxsvFMR62/+klJOOi2B/cM8Nfa22ZGKN1U6Ee7cUWJx5ac6KZGpTwz7gI+VIcPtLcABcI2uUnQHoJOkzyMb78qUxWEe2YcAH3/xGnvrnlHi9HXGcZaaHFi4t8G1bzBxDgNEuQIZQRuYMgc4NMjaDEyVX80gfpTW9bMhlJDDUEciNqdXONLcH+0oc/8A6qbserpsx/eEH1q2OfohlxbtDe8CB5dR/OuLY60+sJnH2d22RtDnL6e0I+dOP7O08d2yvXK2cx5KlW5IhxZFNYQ65B5ECP0qUfiFxgM+W8F0AfRo/OsH4zSGKVWOW37KDcxJ5lj7+m1c2k5lhoOVK4p9jxySj0xXvrP/AOrc/wDd/wDjQoC7Qqfi/Jbz/grxoopS8sMR0NJ16x5oVHNETRTQMdTR1zNCawTulMPZLsFESepgdd+VcWLgBkqGHQz/AAO9SmHtowzWwQ0GVBmBsZLEyCD+EjXeklKgpWMcVhmRip1g7jUH0POn9lxntHSO7ITpngr7JGhzfODNOwVFtfswAwIPhAzCNRAhuhmBTZEtAMrZkU6ayVBkHcEidPlUnO1sbiPsO0DNlErzJMljMT4gR+YTp6UTgQR4ZmJPM6sWJBOp69abXrRUAo+dfuyvmCRmU5mGw28tK5th20lTlB0lyVmSdCdB69B0qde7GOMQfEhAkk5Tt9opjr8J9KZrhZdlBAUFvEZjT+NPbK6htHYyBLLlEQSRvsI21k7dVLrXC/d5cgJAjmx3EaQBzmNAaopV0LQ2xmHUgFFUdMrZgepPJIn/AFpvcwhVczEDoNfF6HmPMaU/azKsWM5YA1MCSAeuvrJ89KY8SOiREETI5tznxHUevOmhL0BoaTQmuJoVYUOaE1zQrGDmtI+h7i6rcfDtuwzWz6e0vzn3Gs2pxw7GtYupdT2rbBh5xuPQjT30mSPKNBTPTnfITkJWSPZJEkfl6UaLbs2/CAltATCjRQJJhR76zHEXjdW7etrK4hluJcfDXWKEKoGW9aL5QMu5UQZq94LHviMIzgKWIKr3V3NPKQ5UFSDOhEiK4ByZtX1aYIMRPvEikrx8VMezthkVwy5Tn21jYbMdW1J12kGKeXTqf9a16J5Ohnir2lwfhQmZAOx+HqdKS7EOTY8RctJJztbcwSY8VvQij4ix7u8Mp0QwQuYmRyXZvTnRdhbQXCr4QCSZ+x7k++3yNaPYmLscYi1eXEtdtxeGRV7rvShtnUkhT4Tm03g6b1zgOHtc736zaUoWBtrcyXGAI8QJAiJ21JiontJew1u+73rFtmIUZlxCreMDQC2Sp56QdakeyL22S5ctLikDMPDic8iFjw5yTl9+9UOgK92JwLajDqh62y1s/wCAisX+kPCC3xC9bWcqi2BmJYwLSbsdSfWvRNYB9JY/+6Yj1t/9JKTJ0WwfuKgHK7e8cjU5w3iucLbuKHXYKTqo/ceDA/dMjyqMe3NMMUpAldCDNRi09MvkhStEzjuA3gnfMctnMVQgwSwEkBT7QHM+dQh4gQ2VxI+dWB+0/ei3avGFtIESNurE+ZOpNI8Q4QtwB7ZE8iNQauoJraOXnKL0x5wTFd2CUVblt/bRtQw39xHXcUpeFp5Np455HIRl8g8ZXHrlPlVRPeWW5of8JqQtcSV9Lgg9evv5VNxlHrZZTjPvTJdsJcBB7ph0IUn5xHwpSxZuNoof4HT3AU0w5Zf2dx0/K38qUuXnYeK7cYdCx/jQ8qG/Tsff2c/Mj33EHynShUT3Y6UKHlQ36ca8Q1ysPvAGmRp9cE2h+6SPcdaYmvVi7VnmyVOgiaFFQFEAdHXM0c1jHVdW7pUypIPlR4ewzmEBJgnToNzUzf4HGaA+xKzAAAggltiCGHTn0pJTitMZJvocpfAMx4HAnKqiQYPrmB8h6VxxCVRhIlWUBp+625I5rAXQ+VRWFxWTwONAd+amdYg7bmKlrV5SB94RGYQ3hP3WHSAd4iNztUHHix07GR4mUdhlkKSFExlIGUH+P86kHQ3rK52gnxbezrvvoDGnvGpikFsJmUgjdY1XnBH7QZhpPuWeYFNrmDaT9rodtXOh28ttaz4vrRtofYThiDwsSfEpBKxB1036QSD5bVHszZwGBCLzO6nm2YbmRO+u3SODw0c2J/4d/nT7C2lCRBOXWYBIBOoA2AB5+dG63dmoXsnMhLaFrWYx+JTI089P71RnEP2Ymfa0kKORnb3b/wA6eXcUACGOX8UmWblBj4xtpvURiL/eMBso0HkCdz18/StBO7BIRt2yxhQSfLy3rkgjfSrZg8LaQBdM6hgGJIksIgwdjHwPxguOqBdIElgBmJ+83WOU08M3KVUBxpWR9CaKhVhQTQNChWMXj6OMZeYvZtXLilRnULfyeGfEFR0ZCZIOsb71pvA3VcH3ll7pzXGZ3e2Ljl+8i6CluBupHh051gPD8V3V1LkK2UyQwzKRzBHMRyrfbIL4Oz3AQzBHcEW1AZWErm0A8Q+JOpFcWeNSspFlg4Viu8th5BmYIUp/hYkig+59a44Oji2O8kvLEzB+8Y25RGlCdTUSWb0RXGcV9hiAxTKojVmUQYnMy6j3cjTvsQw+qJlKn8txro2GztqffUhhwHDZlUiY5GYjeaHCkUd4FAADkQAABAHSmiGEOJW+NYO2+JuNiVsWgMvdXXsE5xlEk3wwykGRlkGBUn2PuKUuhZIW5lzi5cuJc8CnNbNxiVXWCoJEg6moLiljFG7iHsd8574KrWcQsW7YFsXENhyFzxmI0OrCp7BYpreGuu735UmPrCWwy6CAAuVXE+esnWnKk/WBfST/APk8T62/+lbrV7nacIIMM0AgEd2TMAeCWbcxMAa1nXaDhSYnEXMRdv27TXMpyEzEJbC+Y0mZGhXzBqeTaothfF2ylgUldszVltdmmb2L1jeFzPlD/lb2Z8iQajeJ8Mu2GyXrbIx1E7MOoYaMPSuZpo7FOMtWVbF4WDIrvh/EnsnQyOYO1Sl23UfiMLVoZfkhkw/BPW79rErGk/hO/uqG4hwVk1TxL0O4qN1QyJB6irBwzjYbw3d/xfz/AJ10J2cjjRCYLEXFYKgLfuxPyqdwbm5srTzAEx7xWsdnewFo4bPdX7W+oMjQpb3A05nQn1jlT/GdmlRMttQoHICP9a5pVJ6R045uHsx4p+6fhQrQG4AZOlCk4ov5zNMLuy/iB+WtR1wRT9DDg+f9frTTGrDkedel9PK4HBnjUxChQAoquQDoUYoGsY6suVYEEiDuNDV34W1q9bFrxOoIuCMpZNZ8SrAAmNhVGpzgMabTSIIPtKdmHIH361HNj5rXY8JUyzY3gZVjCK6qVKag5lcgOTzaDJmoDF2Mn7MOMs5jMx0mBAMHUfvCpbBcXAEq4VssuPFJGbXxsSTpEKOs8q4tcZtsJuSZmVYFiCwg5CBBG2hjQHcmox8i7VjvixpwsXbpOoKjclQdYCwOrEQOsVIPaZohdFEaD7o2nlJ28gtIYzHvZAUBHQ6o4B6AjQGAYM+jfBnZxdy8crN4QCSshAZI3PSSJnlTNSe/RrS0P/q7Ejz2MjXqR8QB6iiayV0chQwgSw5jbpIBmKOziWTwmN4G40DKkiDtJMe6g183dl0gabRJI1nT2pEnSRrAIhN/0HR03DLdwkbExBUjQRJJ5GmWG4NLspYEDcgxAnUnXpPWmnFMMqN4eesRpHIjU/CdIqTw/F7IQrGSY8MaNoRlzDUawZjWI8y75KP2uxdN7D4lxMqoKaEnQ76DmNNSZgz0qv3HLEkmSdSTzqbbgeJxNwtYsXnU7HKwX3M8D+jVk4X9FGJeDfuW7I6CbjR7oUH3mng4wQsrbM+ruxZZzlRWZuigsfgNa3DhX0Y4G1BcPfbrcaB/cWB8ZqxoMNhU8It2lHJQBt5KJNB516QOJh/DewGPvaiwbY63SE+WrfKofjfB72Fum1fXK0A6GQQdiDzGhrf7fajDMYzMusSysB8eXqdKr/0sdn/rGF762JuWJbTdrZ9sece17jSxzPlsPExGtk+iDjfeYc4dj4rJ013ttJXTyMj3Csaqe7E8Z+q4y3cJhGPdv0ytAn3GD7jVMseUQRez0ah/qKaBv6mu7VzTlty0pFTXBYubtEhathRoInU6c6Vs2wsxzMn1NJg1zg8TnWYIgka+XP0qkSpXcBw2093FG3iMQGF52drbOiAmPCAZR2WNSB0qBxGKv3blxBdY9yFC3LuVTDAEsugU3TmKgx4ch5mpJXVmzWr17DNfxV6zlTJcRriZ5crcByZhaJOWNfjTfiV9rbBHZL8DKitZTvOkl5IyaaSJj0oydDxIPE4YWLf2A7245JchvFuwlj7UmNTyA05Gq7/ZGIckkouswPF8hz9a0DBcLa5q8BSfZUQAfMD+NTuF4UigeEc/8j0rleTeipjWItv4k1gwGEcxsYjQ+fnS9vE3u5Fh0z2w+cK2bQ9B+ESATG9aVxbIheUUFVEs2mYHRSANyWJXyj0pXA2FuWwxVZZQGAbMAeYkaGCTqKnLM16CtmONgX5g/A03fAsdgD74/WK2jidhUQvkkCA3knNgOcTPoD5Ujd4DaIEKvswNPgZGp+NT8/4Kc38mHYrCEe0pHqKZJYh1nbMJ9JraMd2ZWDlBAiSPazbyMvP571UuL9lgpIywYmVkgdJH3f60q+P6iL0K99lw7H9qCqAXGLTtPIbAVfsLjEujQivP+EZ7PhYaASD5fy8x6b1Z+EceZIKtVIy46NLGpbRrRwK+VHVPXtiYFCn5on45GL36R4guobqKc3xSN4Tb/KY+NX+kl2g/VR6Yxo4ojQrsOMOhXNGKJg6FHSmGw73DFtWc9FUsfgKxhKhVq4d9HuPva9z3Y63WC/4dW+VWfh/0Rc7+J9RbT/ub+VTeSKDRm7Y64bQtFpQGQCBofIxI3pPDYd3MW1Z26IpY/BQa3bh30fYCzqbPeHrdYv8A4T4flUwcfhrIyrkUclQAfIaVLypdINGQcL7JcSub2IUkkm8wQmY03zjYHbcVY8F9HWIYfaXrVonMT3Ya4QWIJyk5Ms5R1Emrg/adCYtoznyBPyEmuFx2Mf2LAUdWgfIkH5VFzsYicB9F2DXxXTdvMTPibIJ9LcfrVgwfB8Hh9bVqxbPUKub47mkDwvE3P2t4KPwqC38tfjSlrs1ZGrZ356sR/wAsH40HJsApie0FlOZPpt8TTY8XxFz9jYPqwgfFoU+6pfDYC0mqIinqFEn1O5pegYgRw3F3P2l5UHRZb5eEfM1xxLs8O4dRcck6ySNCPQDTrM6E1KcQ4otohSGJInQcveaXweNS6sqfUHdT5il5K6CZdwjg6Xmu2rlxxdCOVyporIdVIiWJGuXwnQxNWz6POPjEWO5ua3LQC6/ft7KfPTQ+486a9qDdwl36zYIyxlZW9mNIJ1Gmw8oU/eNRePwb4Tu8aty2795sgyC7acZtpJ+8RrsI6U4ClfSD2ZOCxJCj7G5L2j0H3k9VJ+EVV4r0R2g4Xa4lgoG7LntMd0uAaT018JHrXnvEWWRmRxDKSrDoQYIrqxTtUxWjduwXGjiMCjMSXQd2+xllgT7xB99T9ptv9Kxf6N+OixduW3MJdWfR1/mpP90VseDuTljnHOuLNHjIlkf3ImJ/reuMHbVVhDIknedSdfnRMf6iobHcQ+qYTM2hEx86MGdJF9oLWEw2bFJZTvQxykSM115G0xMEyd4mi7PcKYjvbpJu3PESdxPSQRI009KrGNx4xL4O2CYlneeblomOmhjyNX+5ijatC4ozCRmHiEL7MhTtBIJ8gahmbuisdKznHC9bGa1lcgglSuVnUbjMNJ100GsUjw3jSibd5srZjlLZlDAnQS6r4xtB6Dek8FjbzsquG1SXzWynd3BAgN7LgyYgn2dzNPGwwiNx0Otcsp1odJD5oOuh86QKCoq7w5kE2LhtHp7dv/2z7I/LFMv7du2QTi7QyKJN20cwgczbPiX3TSN8g0WE2xQyVCcC7WYfFOUtMwcAkBliQNyPiKnaVxa7AQ/HuHvcUG2Tm9mC5VQCRL6buANJ60rbwZyAOIbnDFpgRq2UFthyqSikcSjFSFYqeoAJA5wDpPxreqCUzjvAZUlRqPEQAdD1Qnn5bEaHSqScO65mSPD7S7Agkw4nYciOR91ahgDdfOLizlM27jIRvOmUqpJA5gQZqm9oLH1bEJdiVMllIGqnS4sbarrHUCujDLfB/wBButkB/a/k3wNCrdd7FgsSrNlJJEKx05az0oVXhP4H8kfkoV4UhaE5l6ifhTq5TVDDg+fyNX+nlxmg/URuLI4iipfF28rkUhFeoeYFVq+j/szbx124t24yBFDQsSwJIOp2A0+NVWpPs1xhsLiLd5ZhTDD8SHRh8PmBSTutGRtfDuwOAtQe4Dkc7hL/ACOnyqaFy3a8Fu3qPu2kGnqRCr7yKcYPErcRXQgqwDAjmCJFReI4k9nwW8PcvPLTlgKDJIzMdiQQdudcTbfY5xj+PvbgHD3FzEAFogk6AZlJAJnmaIDG3NwtkT+ITHoJ+dcMuNvDLct4e1bYQytN0kHcaGDpXVjGm3bZJZ2s3O7PMlTqmaTJ8JAJ5kUDCi8BZv2t928lEfrPxp1h+B2E/wB2G/P4vkdBTxb65QxOUET4vDHMzO0UMNfS4oa26up5qQQfeKxhRQBoAB6aV0ooKKNqBgi1c6xt/pREelGDpFEwRuV0pkVwCK6zUDEX2g4f3ihhMoZMCSV+8AOvMVDWMbbtMCgeNnzMNU3JhRoRM1Zb2PRWykksI8KqzETtIUGNqg+N27WVLioGRyZIJAJPl1OvvFSnH/JBTT0TeMwi3UKkAgiNeenPy1qhW8Y2CN2x9WW6zsBbJUSyNKlSQJJnSPM8qtXD+Nj2bmUDLKsBAgciORqG7WY+y4Vs5twQwuE5Zgj2RBZpjkDsKpGVh4sR7MXnwGJ+qX9Ld0B7ZmVVzuoJ8/CfMA/eqG+kfs/bxGIF3DugYgi/+EQBlYt7IMaGTyFM+OdtQ58Km4w0DOMqjrFtdTPmfdVS4hxS5d9tiRyGyj0UaD4VSLadlY4b7EMTw65Zy3B4lklXUyDlMHUE1uPZnHretWrixDKpHKJG3uOnurEuG8VeySBDW29u205W/wDFujDUVdOA8VC2icKzZASzL/vLU+1I2ZJ++o5mQN6TNJtXROf03KSpmulv6msz7f4lrl8WUuZw7KQNIWRBUEcpSdetR2P4ozaNcZp8yZB2OnI1xwayWvsTOe2odfMKSH+T5v8AhNQxZblVHRl+n4Ru7Or/AAq5g8ZZF0e1BB5HXr/W9adhL6raLMQFUEsSSYA1JJbyrrtRwAY/BrlIFxQHtN0aNp6HaoDsjxPvA1m+Mt1JW4j/AA9nmDRzwtqRKL1RP2MalwlVJDABsrKynKSQDDAEiQRPlSxFJ4Pglq07XFBzMMs9FmYGm2g36U7a2Otc0oDWNGFUrtveN0HC2UzOxGdvu2wDMHqxjapvjBvXHAsaouYNLMgZtIgqMxiDOw1p3wbhItW1XSRz6k6k+81KqdjlD7J9ir9m+t52UZZ0WZMiK0hJpnfu3H/Yg6SCfDB5CCfjNP7dp9Jj+h/Omlym7YNIFAijsgliMvhH3p3I3H9eddXsVbtsFYwx1AgnSYnQaCssb9gsZYPFrdJCzpqJEZlMjMvUSD8KqHb7CxbBIA+0/DG4M68/WrwnDbKEOttQygwQNQDqQPLyql9pbX1rFWsMmsnPc3hU5mDsY+frVY41zVGsuvAcww1gHfubc/3BQp6igAAcqFegSPO7Cml8U7I/r+vWm14VyRdM9Ge0N+ICcrdRTOp3hfDvrJS3myy0ZozR7pH61p/Bfo2wlmGuhr7b+PRf7g0+JNeq8qS2eQ47Me4dwq9iDFi09w/uqSB6tsPeavPAfoqvP4sVcFofgSGf3n2V+dazhrKooVFCqNgoAA9wrvPAJqMszfQaI7gnD1wttbCFiijw5jJ8xNN+0r3LSfWbB8SD7RSJDW51kdV3EedQvaHtDcE5AFywepOsRPKrfZfPbViB4lBI9RqPnXOrsYh8YccbIZGs5iASqo2aCJhWZspb1EU1s4c4cLi7d1ntlV71bkBsjMJfMAIZSSYP7worKPdxb2O9uoli0mXu2yySSJaQQ2kb9KXW+1zDYm2YlO+XNGjFdSxXzOpE8zTAFO2HCTftKyDM9syo6qYDgDrA0qs9mOIDC4gK8JavQI2h/utHLmpP5atnZW8TZKEz3eRVJ3Ktat3VB6lRcyzzCiqjxvh6riHsLAtwpAAMAMJYQTlmTOaJ0omLT2h7ULhrtu2FzTrdI/3aHQH1nWOgNT6sCAQZB1B61QuEYA3cO90sM+Y22LLmzZBkB3GpAHUb1M9h8W2S7YbUWHCq3MqwzAR5bUDFhdaJdKVNItboGOnHPlXIcCmvFcX3NprgGbKpMTE++KyLjvb7FYiQhFlNRCb+99/hFEeEHI0rtBxbCWQXvMM8R3auQXjYFQddzq3WqNxr6RM1s2sNYW2hES2sTqYVdAZ1mqG7EmSZJ5muaNF44YonD2rxMEZx5HIkr+Ux4ah8RiWdizsWY7kkkn3mkjXJNGilIBNFNKYa3nZV2lgPiacsoQnKNCxTxQSMvOY5+lE1keaUwuJe24e2xV1MhgYIpTF2gMpHOf1psaAey48L4rbxBg5LN88tFtXj+lm4f7p8qWtcQuYW6LmQhkOVlYR/wnyIn3GqPUxb7R3e67pwlwAQrOCWVfwBgRK+TTHKKlLErtGtpV6Ny7Gcft+G2D9hdk4dvwt9+yx5Op1HUGn/AGp7JDEML1lu5xK7XANGA+645jz5VhvZfjLWrhtFc9m6VLWySIJMKytujruGHzreOznErhuXcPcOc2co7zYuGEjMNswGhI36CnW1RySVMr+B7SPZYWcchs3OTHVLnmr7e6lsLwpheNy26gFiQc0wjEMylSupJB1zaTpG1XHiHD7V5Cl5FdTuGE1SOL9mzg1a5hL7oo1Nph3i6a6SQR8TUZ42uhoyssdwASY26a/Ib1GtdW9nULcDJBAIKasDlIk/rVe4B2ye9Ia2JBiQ38IqyYFxNxgDLMGaTOuUKOWghRXO6sca4fHC1h8xV2KQrIgzNMxtz6+lNMBYxt263fsEw5khFIDxPhUka7bwalG4eM7OGcMR+Lbc89x5GQOUUL73Ets2eYBPsjlPu5dKEdGexa+i20VUWBmACrp61zfsLdVXdcjCdWVWKg7jxCBMCoHH9oTaTvMmZtd2j5ARUbwG/f4mCz3jZtDQpaUZmH/9CdPctUjcnSA1Q+4jxju4wuFU3bo0C6aazmZhoqifKpTs1wH6srNcbPfuGbj/AKKvRRUhwrhFnDLlsoFnc7sx6sx1Y+tI8cxjW1ULoXJXN+EBGcx5wsDpM67V0wxqG/Yt3o7ucRtAkG4AQSCJ2Io6y1u0d4nTIByGQGByEnU+tCh5Svi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47800"/>
            <a:ext cx="62103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Moving to a Foreign Country: Last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62103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VERBOS</a:t>
            </a:r>
            <a:endParaRPr lang="en-US" sz="8000" b="1" dirty="0"/>
          </a:p>
        </p:txBody>
      </p:sp>
      <p:sp>
        <p:nvSpPr>
          <p:cNvPr id="2" name="AutoShape 2" descr="data:image/jpeg;base64,/9j/4AAQSkZJRgABAQAAAQABAAD/2wCEAAkGBhQSERUUExQVFRUWGRoXFxcYFxgXFxgYGBcYGhgbHBkeHCYgGBkjGRYXHzAgIycpLCwsFR8xNTAsNSYrLSoBCQoKDgwOGg8PGjIlHyU1KTEsLDQsLC0sLS0sLSksLi8pKiosLCwsLSksLywsLTQsLCosLCwsLCwsLCwtLCksLP/AABEIAMsA+AMBIgACEQEDEQH/xAAcAAACAgMBAQAAAAAAAAAAAAAABgQFAgMHAQj/xABTEAACAQMCAwQECAoGBgkFAQABAgMABBESIQUTMQYiQVEyYXGBBxQjQlJykaEVM1NigpKTscHRFkNUorLTJGODwsPSRHN0lKOz1OHwNEVktMQl/8QAGwEBAAMBAQEBAAAAAAAAAAAAAAIDBAEFBgf/xAAxEQACAQMDAgMGBwADAAAAAAAAAQIDESEEEjFBUQVhcRMigZGx0QYyQqHB4fAUI1L/2gAMAwEAAhEDEQA/AO3UUUUAUUUUBX9oOFG5tpYQ5j5ildQ3wD1GMg4IypwQcMcEdaRvwzLwpSsi8pFDFImZnt30qSFt58aomIG0Mg8MKuN66TWi+sY5o2jlRXRhhlYZUj1igEbgfwuJLJypraSN8kfJsJQdPpBVISRypypCo2GUjwpqs+1lrKQBMquduXJmGXP/AFcml/HypXu+yUNmhTlqbQknLIHWPxHPUjvoPCY95QBqbGWq6ThkRiEbIHQDZXzKPZ385Hl6q+Z13jdTQ1NlWnddHxdd7/wXRpqSwxkopQfs1GPxLzW58OTKyKP9kcxH3pXqniMXoXEFwv0Z4TG/7SI6f/DqzT/iTRVfzNxfmv5Vw6MkN1FKw7XXEeedYSnHjbyRTg+5jE/901Gj+E2HmoskNxCjZy80ZQoyrqIZN204I7/o79dq9qlqqFZXpzT9Gipxa5HKitNpepKgkjdXRhkMrBlI9RGxrcDWg4FFFFAFFRr7iUUC65pI4l6apHVFz7WIFJ3HPhhs4sJbk3kzbLHAQQTkDd+nj80NsM4xvQD1RXGb74T7925cUlqjjJl3iWOJd8Kss0oE0g6MygqD4UvcZ4veFk5nEknD5eRILhysSKOrPFy41ORgKF9froD6HorjvwddpY7OGWWSSSX4wyskQkDiMYYK0kssgSOSXdtBYHTGDimq8+F+yhVTLqXVthZLaYg74BEUzEbDrjHrrlwPFFLvDfhCsZxmOcN6sNke3AIH21p4p29gRgkUkTuR0Dl238BFErys35ulfbml0BoopOn45cFQxh4gV2OYYLdBjP5KV2m9oxn1Vrg7dxxjEl3AN9hcq9nMPMMrLhiPNVUeqo70B1oqp7M8bN1E0ukKutlRgWKyIuBrXUqnSTqA2305GQRVtUwFFFFAFFFFAFFFFAFFFFAFFFFABFKnFLRrL5SJGe23MkSgloR1LxDxjHjEOg3TppLXRis2q0tLVU3Tqq6+nmiUZOLuigs7xJUWSNldGGVZTkEeYNbqXu00UXDma4hkijDkvNaM6IJvpPCpPdn9Q7r4wcHvVr/p3GfRguWHgdEafc8ike8V+eav8OaynV20IOcejS+vZmlV4Je87DLVGwHx8eYX/Erf8v3VCk7fAf8ARLo+z4uf+PVb/SkNOZxbzggovLblK5+Tm3/GFdPtOdulXaLwPxCm6m+jJXjJLHV8L4kZV6b4khhu+x1rI5kMQVm9MozRiT/rFUhZN9++D0qHPYXdqhFpJhR6I0BlGCThodhjzMWk7+icVH/ptMelqB9acD/DG1a5e2lzju20JPkbl/8A09elofDfxDpmnGm2uzkrfu8fArlqNO/1EzhPby57sc0du0zEgKHaDXjqIywkSRvHSXRh4qtXN/2wjEEmovay6H0c5ABr0ErpfJic5A7oY58qV7DiEXES9vcwcm406yupZFdA2AwYABgrY2IDKSMY61VHjc1tz7d5FkhQ6DLMeaiavmKSdcsm+OS+rTtlyNj6lPXat1nR2WmvzQlhpd4yWGvVX82LRaunjuVhtImIdl58zKHLzNrYKRu7u+REnXoB5KD0rfHY6snOzDSzgFHdfoKOsUP5vpN84jobXgXZi2ubYRpJPbvG2p41KpKrDZTKrIdW2CCBoGwXYCpMvYu6j/F3Ec4+jMhjb9pHkf8Ah1yfi+mp1HSlJqSw7p/seNU0GpjC9J3k+W3n0Xb5ild9rY4yYokZnGVQBdMRZdmGrOAqZ3OMDGKgcB4Nz8yzHWjNqJP9ew2DEeEK4wqeOMnbrqbg13DJLbGCNyhznmqVCylmCsSAWOOoA6EbDNWPDuH3sMKRq1qQgwMiXPUnwIHj5V6alDYnTfPXyMtaENLBwpSSm+bvP9G3ifBIF5ZWFEYyxoHjHLddbadSsmCCCQfdXUPgy4xJdcOiecl5FZ4mY7l+W5UMfWVAz68+dcmVr0FTpgmPOWNQXcAO7iMYXQM4LdSTgZrpXZjiFnwizjtpbpJJVLNIIw0ra3Ys3cQMwAJwMgbDNXUbpO7NXhynGL3O69Rvbg0B3MMR9safyqRb2qIMIqoPJQFH2ClNfhWss7/GVHm1rOB9yGr3g3aW2uwTbzxy46hWGpfrIe8vvArQencs68K5617RQ6FFFFAFFFFAFFFFAFFFFAFFFFAFFFFAFFFFAcT4txGKDiF6J2VJWnJBIOpojHHy8EDOkLsPDIPrrL8MR+Gs/Vhmb9yVY/DDeFZLeeIqOVzUZh6Td3WyEjYqojOx+c3gVNazX0WgnKdPbxby/s8zUxUZX7lRJ2kUdILtvZbuP8WKyi4izIZBBNnWgEbBEc9ybfd8Ae0g7dKtai8z5Qj86P7DFcfyq7URlaN5dV0IU2s2XRkVeIXB6WuPrzRj/CGrH43ef2eED1zn+EdWrNjr/wDM9B6z6qwltyfTAPlGdx7ZMel6oxt5n6MqstmNzbfCx9iMFuzZW75+5V9nrC5nuOax0FkaFRFtmLWpZkkzlUON5SAegQZINdJi4OkMGiOJHKoQEOFVtvRyQdIPsPXfNc2s5GhmmmMkkT80It2zaoRmGFlhuI+iwlmOHGMFjgjxYbP4UFe1mYx6LmJZMRlsxTNFnVyZRtIBgkgd7A8etflX4ko6yrVvTs43tKzzuXSXGF07cnu6dwUUVN5ewmYCDVBOhwbOcmGRQTgm2lGcH/VozI4Gyjxq4+zUDks0bTkkli7OZwc76hqxJg9WTfOxXOasu0F9JPLJBcPZXEa8sxsLclCJITKSG52pANDDIbPQ+OK18PsnUsZMeCqA7Nsue+WYBi51ackkhY0GWxmt+ljVpR21ln1u/Tdhtet7d2eTr9VSScbu66K6fwfH8GzhfDooVIhGFY6j3mbfAHUknYAbeFSZpAqsWOlQCSfIAbn3CvX33bJP0lwJPf8ANkH1sH15qr4rMxCDAMXMHNkHoAKCwVwe9ES4TIYYx4nNa9m53TueItM6090Jbl17r1RVLExjRZQW1kcuDOnUQAS8p67YLkdFyBhmxVk/Eo4sJ84D8XErPj9FV7o9uK030JMykNhnXQp+ggOqVx+ce4o9xrXbzsS0dsiKiMVaR9RBk+cAoILsPFievnVp7cYpKyNjdoI1/GJNEOmqSJlXfzbcD34qbJMi6ZdYQjGmUHDLqwAQ46A5HqOd8ioS3cqSLHOI2WXKq6Ar3sZ0srE9QGwQT0xWi0QQXHxfYxSqzxqRshB+UQfmEHUB4biluxK3Y6v2I7YtcM1vPjnoocMNlmjzpL6fmuGIDL07ykbHAb64HY8f5V/bSAEGK5EEvj8ncLp1bfNIKn2rXfBWqDusmym245CiiipEwooooAooooAooooAooooAooooAqNxRJDDIISFlKMI2b0RJpOgnY7asZ2qTRmgOI9uuxVwvD1ubhgJYwsCxI5dESRGiZmYgGSWSV0Yt6gN9zUqxuRJGrAjdVY75xqUNv7iPtpp+FLtLarYTxG4h52FaOPWpkLpIrr3Rk9VHhSPbcXjxmG3uGDYPydtIAcAKNyoGyqB16AV6/h1aMN252MWqi3ayLaqi4vuXM/dZiXgUBRk/iro58gPDJIA6kgVLWW5b0LOX/aSQx/77H7qrOIdj7q4d2eGFQyoArXMhAKMSWISPSxKtp3BwM461p1eqg4rY8ppmejGze7gt+H3moaxhjvhxug8CIyfT8jJsD83IzUitcfBb3G7WqD1LM4A+1Nq1TWM6glruyUDqTG4x9s9KeqoU8ttt8uxySlLC47Fz2EdXkv4mAYcyIlSAQQ9ug3B6g6DW/iaSTvNY29payRQJGZIpmMQcS6ioiCoVXGg984w3Tpml7gHD7yKSae3ubKTnaFY8uRkzFqAxok2OGOdzUyaLiXxmK5VrESxqyMQtwokjbfluMnuhu8D1BG3jn8+r+Eyq+K1NRON6cndZs07LNkerT1EI0lG+UKvBeyYF3PajVasqrILeZlcs0iupTKv8rGEZsSLpYaxkNimGWQxuI5lMbn0cnKyY+g/R/Zsw8VFZcasr25maWSCyJaONGAllAJjMhDd6I4PynuwN6rr6y4k0RgaJJYGK6leZJJFUMCeXIwU6sA4LglSQQa9p0LqzT9fueXqKNPUyakrdpXX7r/AHqWdU/ElZbqF1Zk1JIhZdiWAVlDDo40rJhWBHWpUcE8crAQXJgKgoHMMkiNk5XUkhLpjBBbJ8N+taeKHmJpaO5iYEMrfF5TpZTsdkII8CM7gkeNZ1SnCXB5dKjU01dO113WeSDLNHHOgbEUjK2ggN8XYZUvldzbtspyuU8SBRFZOkEkJGiSTnGM5BDcwuyMrjZtmG43GPCoycSgcGOb5JgxYMS6LqJzrjdwChyTscEZI3FSrJHwVSSCaMnJjIyjeRwrERv+egG++k1fzye9dSXvYIdjZMzRKIDBHEwkbOAGkCaVCKrEBdySfHapl2Q95AoG8aySMfIONCj3nJ/RrK7tJnKi3laNhktBIqPKV8eVI2FlA9ZBHzj4V7YNGok0OGl3MvMOl9Q2+UGAUA6YwAPCoyTWTkk1ki6cXMxPQy2QHtEiffuPdX0RXBex1k9zdI8fLmit5OdMzycsSy6To0KFdiiYXwI7oGds1109qFVcuqZG2Emj6gZI+VMfr6gdKtg0lk0U4tIvaKpf6YW4XVIzxDpl43Cj/aAFMesNit0Haqzcakurdh5iaM/71W3uWFpRVeO0Nt/aIP2sf/NU5JARkHI8xuKAyooooAooooAooooAooooBf7d8aktbGWWEZl7iJ3dZ1SSJGCE+ew1khfEjFc9PCLy4XVLHPIp8b+7MSEnYf6LACBknAVh6q6LcRiWfmHdYsrGPAP3hJIB9LB5YPhh8elvTzXaPdRrE3NkZmXXgvHbqiMW047glLaV3OrvnPdAWoymoLczjjcU7Xs5cwo7PLw/hsYPdZIFyy4GWzI66d8jDAHbpUHiE0fKcpxS7unAJ+RVYYhgEkvIsZAUAZwp1HGAPLPtr2IuLTnXvxpZQTlnlwsi5bCqqsGjYZICgaMZqki7QuoB58Up8mXSx/UOVP6JrP8A8rcrwySjQT6EM2s8KNILyWaQxa0V5ZonXV3VYAO2rvso0sMEjHjTjHPbPdTC9nnjWERxLpknhhLhNcrPJHhQxLqO8RjTVPZcRhuriBVGJWdC4ZCHWOImY5JAyutFG2x1V5wyeTlyXG8iyl5FiVRqJeViDqJ37hUY6YX7ZqpKMLy7le1OZ0cdiLFwCYFlBwQZHkmB8jl3bIrMdh7D+xWv7CP/AJarfg8s2RJsEiBnHKj2wjAETBPJNeBgbBlfFMF7xmOJ0jYku5ACjGwY4DMSQEUnYZOWOyhjtVyd1cmct7QWSw2/E0gxCvxuNEEfcC5FqGwFxp3Y9KfE+D62XbXdnHnd3H8JBSZx3vQ3eBnXxPTv6riFB/gFM/wk8dnt1jW3dFaYyxFSDrGpO7MjD0eW2CcjGXX1VKTsrldNbm/UnnsLbeDXQ9l5dfxlNeSdh4j6M96nsupD/j1CkWz7Y38c8csjCZNKpJEp0r1yzICwUP3QAxyTrbwwB0Ls32pjvFbSGjkTHMjfGpQc6WyCQyHBwwPgQcHaq4VYz/Ky6VFx5RX/ANBnHocQvB9b4vJ++GsP6JXa+jxAH/rLSM/ejpTYW2z4efh9tR+IwO8ZWN+WxwNeMlRkasDI3IyM5GM58KsuyrZHsI3GJry22M1rOxIURrBchyT0GEZxnG+nqQCQDiovGOFTImu44bZyjzSWPWSegVZIlZmPgoOT4U6QWpRtMKDIyGmk6DzCIMF8nrjQpO5Zjms5Z4Ldtc0o5mN3c5KqTjYAYiUkEYAGcb5NNxz2UOxzm84FCMczhvEIcYbVEXdVI6H5KVgCPq7VWQWli0qst6OYjMwjvow6lnxq1h1jLnujqxxjaut/0kgEhjd+W+nWBKrRFl801ga8HYgZI8RWy6s7e8i+USKeNhtqAdT4bHwOQRkYIIrikmPZ24bK3sx2zm5qW93DEmvuwTwMTBIwVm0aT3om0qSM5B0kA9MuxFcPMYtIZUAP/wDmXqyoMknkaxIufE/IzSD9Gu4Cus7Bt3uVs3Zu2YljBFqPzgiq36ygN99QZOw1uTkGdfVz5WBHlpdmGPdTBRUbImKt12BVvQuJI/Icmycf3rYk/bWzg3YkQTpMZA5jSRF0wxQk8wxkluWFDY5ew07a2pmooopAKKKK6AooooAooooAqFxi8McRK+m2Ej+u5Cr7gTk+pTU2lri0xkv4Yh6MEbTt9eXVDCP1Bcn7KA0cdcxQRhcFOZDG+ttIaMsEbU56dQTnrgr86tNt2p4fbRGO3KlUeReVboXIcKZXCovhk9R3ctjIq9xXHLO44jFdSKObPcRgws7IkkbgASYEpKHONLaS2QSFxWTU0FUy2ThzYde1UsHFLWFIZUdmkSVVBDrhDpk16cjChyM9NekClbtT2XNnGkqM7xjuzDSMIOqyAAZCg90jfGoHwNbuzwv4bie4ltMiZE1O729vo5evwBbu4bJJ37vjVvw/tOJgWZ1aRWdVtrZjNurMgMjjGQcZGrQmDk56jPDdRxF3RpVOLWeRGtLwKl3cqwPJtiiEEEa52IGCPH5Nf1qsLOx+IwhcviOEPIshUgPmPKRkHIk+WjBjI0lm2YZ3s1s2laNJlRXuLxOaqehi0hBcDPzebbsP06ldqTG2tc3F7LE6yCERh4kYOrhH0IqkFQV0uWIDZx41or1EtqlhdSilTvul52+RL7A8dQg2qyd08x4SCNaHOqWMgg95Wk1rkHYkdFBLLa8ChgLStgkEtrc7KTsWyx9MgAGRiWI2yFwojWFhZzOlzBFGJYQyrhRE6F0IMcqgAqcHow2ySK4Fc8evrniAW6Z3ZZcNE34uPBIYCP0V0779duua0J2je9yCV3Yf726UWUko+UQ8SaQFCPlF+PZypzg5A2OcVU9r+P3Ms5uNKhdOkJqB0jOEQHb5xLs22eg2UVKuDjhGf/yz/wDuGq7iJiKmR0L8vPo7sAepGGG22eudqp1E/wAq6MnpYYm+qbNknFowp+UiLAZxzFGTjp18TW3hVsl7Mqrgjl684RsA6S2zdwsO4gDZAeZSR3ajRctTCC7wrI4DAoJXC7lsIyu2cDG3QsPCr+Dg1vexQkTNmUyxxJLBE7Jozrzy9HL2CnrsWXxqqEKcYuUZNSzZ7bpPvz0GolqJ/wDXtW3F/ezb0cevDzwVnGOAqIJ1yQYpWDGMCIOscm4aNfky2jO+nrg10LgPaiTnLBclXMhIilVdGWVSxSRegYqrEMuAdJGBtlHu+ILbOYJ8EB+/MheVGZiW7xOXEjP1U5G+M0x9lES6u1ZTlbbMjbEYldXjjUggEEKZGwemE869+1GemUnJOSSyur6u3mfLUZa2lrPZOLUG5c5Sj0s+Fa3RjtxS9MUTMql5MERoASXk0kqoA36jc+ABJwBmtnArHQpkbmCSYI0gkZSysFA093ujHTC7VWSRCe+VdUsbWgWTKY0SCYYaN2wR0RSU2OCrA0ucZ4udNtxCWY2xcJGqKeYqpKCzYBTDTlej4AGMd7GH+a1TlVl7OPC+p9TCLeTozRAkEgZGcHG4z1wfDOKV+I8PNlI1xCALfEj3CtNMSXklR2kRWLIuBzDtjOsj1ijdY47uKFLudZYs7SyF1CMjdxdalGk7yHfLafneFMnArmdZ3hl1SxsGlScsMj8WvKZAigHJZgV2wNwD1yQjOg98WWSpuwq9oLJX4hPGMFb2xByDkM0bNFkEde5Ihz6qeew3FfjPD7WU+k0SBvrqND/31auc8YlC3djcJ3UkubuHRjHL1hFVCvzSZIzIV8DKfbTp8GbabeeH8hdTKB+bIROv3TfdXvp3imYlibQ30UUULAooooAooooAooooAooooApBtJ5J7u/5etMyrHzcdEhjCBY/M87n5YdM4HeOUfq5TwLjtkI5EluoImknnkuVaRUd2eaTEZ1HIQJoBx1Ax4tkBu4Tc6mITVJHk6pmY4d9hiIdCgwRkYUEADUdRClfSNKRb4lS7Ekg0864ghILPJzGkiGHDJhgB3u8Rtg4YR264eMAXlvgYAw6kAerG23lXP8AhvaH42Z5J7hbZWuebBiGZ7iPQixqwI7gBjAUhgwOX2waqqwclgspzUXksOHdnpJLaNGm5cVzG090vdfSNMfLVHlDuCB1Z2b0DjG1X/AuMsoVJ4uSH1PHIAqrKq5bLIv4qYxAOUPk2PRIC1cyWSxMIb6+GqN4jqtZJYyr5YjSbddI1Mx7pGM4GBS9xjtVfXjMBaT8lonjRY45MLIc6ZQ5UZOQF6bI7r1JznlQm8MuVeCyM1jxICaCVv6qxuLxvUZmRvt/GD7aZuE2AhhSPqQMsTuWdjqkYnxLOWJ9tIt9bsbuVeTPIotraHRGgKEZ1trYkAaRuFzgkDPSm/8AD7npZ3WfI8hP3zV4fjun1GolGFGDaXPbhW+rJaKtThC85JP7k26stR1o7RSgYWRcZx10sDtImfmtt5YO4SOJcDvJppmhSPnBlllg16NWdmkiZ9nhkwTgkMj5BztlmbjFyfRsiPr3EK/4ddQbq84gWjkS0gV42yp+NZOk4DqfkxlWUYI8wp6qKh4Tp9fQfs6sL035rHms/NE6+ooP3oS94Wr9HHB5RpIdLtgUOMqwu8aTg4zk+dUt7PI8/LbKKkgVowQcsJtJ1MCQRlG2Bx061f31rNLaXtrJHoupJXu40VgyurTJIRG/zipBBHXJHnSnd3LMxeRmjaRjJIHhlTTIzazoIUjSHOQCc+vevpdRTbUbdCrw6rSi6nteqdvXodO7N2cclklwivJKkzuOUyLJqjd4tILEKRyyTpY4Os+JFak7dC5vo4YImSSESGZblFQhToUhXBZkcnAHRTkA52IUOC9r47Ns200WkgB4X1Kj6QAGBAykgAA1AEHxBwKmp8Idms3M5DawdYDXKtCjFiWdQMsTly2nSd8lVBrJGm3fHoWyml1G/j/AbKAmR1WLnPl5CsjKMleZp0nEUki5Gvru3sre/FzZRa+VNIZisUWwEpEMLnmOHILMcEKh7zCMeJxS/L2wiutSpOFIKgylkjYkFXAgjLHQmpUJZsscYPTIxeB7tJHe5581uwCKZhG7qAssckWlgi3KsXXJQq+hQdO5O2lpqkKaqy/3wME9bSqVnQjysvGPnwRLbjMszKZLifDWhu2ZH5ayqBAGDhAFLAC4hOAO6sZxkZpr4xZ8x5BLaxTRLhQICGu4yp7rb6SoZQMBDqXG2c92JHJa3NtLoaEW6xSqZI8rPCj4edGjYd0thuh22wu1RLCCayk50UURimVVkiAkzDo1FCZEWR5WJkfW7KcnxAxjLtlUvJLKN8IWWOCytLN4xqtLaG1Ejq2Lnus50quhUQkxago3JJBz3Mk4OJcXkXiEBywEZKLEjYEztEC4diN41aa18MDDsR3cVV9obiS8UNKiR28BEpkUy8zOCrNGZI4yvLVjKG0nLRqM9asr3gvdZOXLczlZla5+ThCi5xr0FjoLaAoAUEALgkZOa5QatvXNyUk7WFjtRxleRamQ5nPEfjPcWQxlHdtA5jKBkxGIqp30aDgbV0XsbJov7yLP4yOCcD1jmQufsiirmfbqxlx8g+u3WSKIgquEbmDUFlLapZWmBMjKMDSoJyMB9sJ+Xxi2P5aC4i9uho5V/c3316VPMDy6nu1UvU6JRRRXSYUUUUAUUUUAUUUucY7W6WMVsolkGQzk4hiI6hmG7uPoJvt3inWhxtJXZfz3CopZ2CqoyWYgADzJOwFUNx2vDbQRlx+UfMcftXI1P7QAp+lSvxO/RSJL24Vj1XmFUjUj8nFnr5E63/OrRHxmSX8RA+k/1k+YUPrCkGRveqj11NR7maVd/p+Zc387z/jXYqRjQpZI/XkA5bP5xI9VV0klvbAD5KL6KqoDH6qKNTe4GhbCRh8rMx/NiHJX7QTJ/fHsrfa2EcWeWirnqQNz7W6t7yanYzSk3yyKvF5W/FW8uPBpSIF+wkyf+HWL2VzJ6dzyh9G3XB/ayaj71VatKK6R3dioj7J2wOpoua/05madvtkLY92KtY4woAUAAbAAAAD1AdKyoocbb5KvhbAz3fmJUX7LaE/7xq0qo4Gflbz/ALR//Nb1b0Oy5MXcAEk4AGST0AHU0uT9ubHP49j4ZRbjH2ouD7aY3QEEEAgjBB6EHqD6qoIexaRf/T3F5bjwSOc8sexGDDFcd+hKG39RBnkhurizaCaRhqnyVkfKgQbjDnKElk8NxV/+CP8AX3P7Y/yqrtuDiG9iYySyyOk7u8hBY4FtGo7qgABdulTu03FZLeAyRR8xtSrjDMFDHd2C94qPV5ii8zsnlKJubg4PWWY+1lP70rQ/ZiI9Sx9qwn98RpSk7dXAO9xYL6ikwP3vW9e2039p4af1x/xqYO7ZIv37F256qP2Vsf3wViOw9r+TQ+2C1/hBVfb9rpz/AGJ/qyuv8GqUO1E/9nib6twf4w0wcvLubv6EW35OL9hbf5NY/wBBLX8nH+xg/wAuvB2om8bM/ozof3qteHtkR6Vnc/omB/3S0shefc1v8H1sTnRF+xi/gBUO77C2w/q12+jaO3+BqmDt/HnvW16vr5AYf3XNb07e2Z2Z3Q/nwzL/ALmK5g7eoUtn2Pt4pFlRQroQVJsbs4I6HHMwfsqZd8TmW9sWWRdYmdQTY3QAEkLg5XmZk2HoqQds9BV/Zcet5jpinidvoh11fq51fdXnEB/pPD/+2J/5M9GsEoSbmrl7+GLkbtcwr6m4ZeoT7NVx9+KlQcYlc4FxB572lwv3mYUyCjNVG8XJ+LyJjXd2a56aoZBn7bitLdpMDJv7ED1xv/6mmmigKS07VW2gcy8tGbzSVApycLhS7HcEbZO9e1dUUBzrtz2lllufiVqGcRASXmmTlEqw+ThWTwLZ1tgjurjUMmle87W6mSytka3nduUrOqGKIICZNJRmV2UDAUdCd8YxUjsBNzjeTkktNdMST19FSF/R1lfdW7iUaDh1hOMazfJIp8SbieXmD1ZVtx+YPKp8IzP35O/QncJ7MQwHXgyzH0p5TrlJ+sfRHqXFW9eV7Vhibb5CiiqzjnaCO1UF8sznCRqMu5HXA8APFjgCgSbdkWdeOcddvbtXOr/jV1cZ1SmBD0jhOGx+dKRqJ+rpFVR4FCfSQMfNyzH7STUN5pjpm+WdbG/SvK5KvA4QQUUxsOjRsyEfYasrPjt5bnIlNzGOscuNZH5soGdX1sim8S0zXDG3gT/6Vfr4iaN/c9vHj/Afsq8pbjEV9GLu1blzgaVc5BDL1imTOGXJwQemcg9KuOFcQE8Svgqdw6HqjqSrofWrAj19fGpIokupMooorpAq5P8A66P1W8v3ywf8v3V52je5EP8AogUyahknSSq+JVWIVm6bEgbmvRvfH822X+/M3+WKtK4Svawk/HOJD0vjLey3tf8AMNapb+6Pp287fWsYn/c3/wAxT3XlLEt/kc8dGPpWK+Xe4WT/AIXqPJFGB3rGDw/+23Se3cE4po7R9tI7ZuUima4IyIlOAo85G6IPV19mc0rXPFb2f8ZcGFT/AFduNGP9ocuai2kXwjKWTD4/ar1trdf0byH/AHDXg45Z9NEY+pxC4T7mUVHk4Urem0rnzaaUn/FWH4GUDuSTR/Vlf9xJBqO4t9l5lrbX9s57rXA+pfRSfc7ZqSbfPoz36fWitph/c3NUkd1JCczQQXsPiGhjWdR4kMF7/vyfZTdw3s3w27iWaGFdLeKF4mBHUEKwww8v4GpJ3KZx28/cXLmJHkiSTiARhIpQyWTwuGDAjTITpByMZzjfen3iLf6TYeu8T/yZ6prj4O4HGky3XLONUZmLIQDnHeBI9xzVtfjN5w1QP+lavckEpP2A118M5FpyjY6dRRRVRuCiiigCiiigOP8ABr23s5L2F5YodN5MVV5EQ6G0MpAJzpw23srCw4LPIYFeaF7O3lae3EYJZ9RYxa29HEes405zWztTEU4vcKYuHvzkglHxpgkjDQYiEJVsjMO4xtkedQOyfE5IZFsZDFmNniCKSXVFiEyS5PpxsCVzpGCF+lgS3LCZmqQcbyj8Rzr2ivKtMJG4lxFIInlkOFQZOOp8AB5sSQAPMiudGV5XaabeV/AdEX5sa+oePmcmrz4Qbks0EKgNgmd1Ladl7se+D85mPT+rpJ4zxVx8kqhXYZYh86U6HBwME9B76rk+hu08LLcSbztAiNpUGRh104Cr6ix2z6hmqufilwxyrqg8FCBvtJ6n7KhatAwEHkADuSegAxuamDhFy3QRp9ZiT9wIqBpMo+M3K9TG/tUqfuqfado1YgSKYyehJBQn63h76q34TdJuVSQfmnB+/GajRzlge6PIgncHxBGKAduC3RtbxJAcRTERTL4ZbaOT2hiAT5NTtAvKu3X5s6c0eqWLSkn6yNEf0Grj1jduQ1sVyHDcsl8adumceB3Hsp/tuPzTWtldGNSVlRHbmYyX1275XR3QWcHqcYFTizLWhm470VAa5n8II/fOR/wjWPxq5/IRf94P+RVhjsa4Gzfy/m28H96W4P8ACrWlnh93Ob65zCmoR24I5xxjNwQc8rfqRjG2PHNWzXNx4QR/94I/4NcJSWSwpd7XdomgVYoSOfKDpPURp0aRh6uig9T7DU254jOiM7QwhVUsSbhsAKMk/iPIVzQ8UmfmXUiJmTv7yEaYwO4gGg7BftJ9dck7FtGlud2bfk7ZCSSSxySe9JI3Uk+LHx8hnwqqu+MyvsmIh57M/wDJfv8AbUN7h5GLsACegye6vgvT3n11jGsrtpjQMR172y56ZJAAz5daqN5mJZv7RL9ox9mKlW/HJk9MLKvmO6/2dDXn4Fuf9T7NTfyxUKRpEfRIgUnodWQ3sON/ZQDXZX6SrqQ58x0ZT5EeBqX2evfil4vhFckRuPASn8W/qJOVPtBpLbUp1xnTIOh8/UfMeo1ZyXrz2rMFVSASe+dStGdWQNPXIBG/jXU7EZRUlZnaqgWo1cYsV+hHdSe8oiAn1YZh76i8J4ncTQRy8uHEiK4+WcekoO45Ox36ZNZdn47tuKSSpFbnk2yRaWnkVflpWfUGEByfkcEafEb+FWS4MVGPvnUaKpFur/O9vaAeYu5j93xQZ+2t/OvPyVt+3k/yKqN5aUVV8+8/JW37eT/IrOCW61DXHAFz3is0jMB6gYQCfeKAsaKKKA5p8LvZtpHt7pI4JNGYJRcKWiCSMCjkr3lxJ3dQ6c3yzVR2X4XPFcSmS1t7eJkQKIWB7yE7+YDBt8/QWmDtjfG4vjZtvBFCssieEryOQgcfORVTVp6FmBPoiqWTswoOYp7qAfRimOj9RwwHuxXU7FdSLkrIsOLcbihwjs+twSFjRpJNI2LaVUkKPpEYzWi0skmRZIru4ZG6FZQQfPqmQR0I8Ky4VwVLfUVLu7kF5JGLyOQMDLHwHgBgCoctnLbTPNbpzFl3lg1BCXH9ZGTtrI2ZTjVsc5qe7JQ6DUcPIgdv5pIL4qssh+Sj7zlWbGXOM6Rtkn7aXbXU+ZGZiznrt0Gw8PVVn264ulzeGRNQ+TRWRhh0dGdWVh0yD5EjcVXcOPyS+z+JqD5NEL7Vcn8DsdcrsXccsAKQR6TA58Po4Hvq7ljCjeST7iT57BM1X9mpBmZfHUG9xUD96mrL408MrOImlVkVRpIDKVLEggn0TqBz+bXCZHiSPS0ySORgklWyDpGT3cY1YHlmqXjUCgxzozFZSFY565HdPTboR7qt2BjiuJJAFMhdyoOQupQoXPiTgb+Zqquo9PD4VbZiyYHrLMR/dNAQbtCq61ZtSEMDnoR/7Zp04BYPLwq6EbzFo5pCkanIOgxyLgBclj6j1xSdxA/Jv7DXX+yHYziFpEQIYJVlKy5E5iKlo0BUq0R37o8fOuorqJtYK6PiZbcR8Zx1yUQfcd68bihB9DjWPPlg/uFNTQ3468PY747tzbn395lrXI94vXhtz+jJat9wmqy67mXZP/yLvZ/hbSXFzKWvY1bkqhkPLdwqNkkFckAtt061f/gf/X3P7X/2rQ3GbgEg8Mv9vKKNh9okwfdS23wxWvhDcn9BB/xKXRFwqPoZfCVDybFsTTkyOkeGkyCCSzZGNxpQ1y976SQrG0jFT1G3Rd/L1CmXtz24jv1hSJJUCMztrCjPdwuMMemW+2lez/Gj6p/eKhJ3ZroxcY5Jk6aVJ1PsCfSq/wCF8IEUQ1O4YjW5DYGcZP2Db3VQX4+Tb1YP2EH+FNkqrPERnuyL1HXDD99RLSIsoyuo3Kq5wrvkIxPTfqM+GcZo4jw5JAI2Mh15wdRIUqMgms5LWdwscsqNGpViQmHbQcgMc4AyBuPKpsVwrrqVgV338NiQf3GgEu1jJXvM2oEq3ePUHBqfwW3ybhSzhQobAYgEsrZz5+iKi276jI46PI7L7CdqmcJkwt2/gFA+xH/nQHS+w3D82Fs3MmBMY25h0jc4wpyAMYq07B9mhdC8mae8UNdPGvLuJI8pCqoDlSCe9rHlsK87JxaLK1HiIYvvRT/Gqu94f8Rkt5LJ5I5JLqOMx812SRZXPMUxsxU9S2RjGM5qySwYqU0pu51Pg/BFtgQsk8mTnM00kxG3QFycD2Vt4txAQQSzMCViRpCFGWIRSxAHngVLpY7edpFt7WdEZTcGJuXFpMjksCoJjAJK9eowcVWbSuuri9liJ+MCGY95VjRGiRvBG1oWkXwJyM7kAbCp9r8IVuEHP5sTqAJdVvOEVhs3ygQoVzk6gxGN81Vdn+HLBbokcksqYBRpTltJAwPRBC46AjIzjwwJV9cOkbNFHzXHopqVNRyPnNsB4+6gHGCdXVXRgysAysCCCCMggjYgjfIopT7DcQ5EFvZTKUmEZ0nKskhXvSBCDtp1Z0kDu9M4bBQGrtv2NmmlW8s2RblE5bI+eXPHksEYjdWBOze47dKG0TiX9bwxwfOO4tmB/WkUj766lRQHNFgvyDjh0gP51xbDP2OaQe1/bq9gle2MKW0igaiXEzAMoYFSMJ0PXfFfRNc5+FP4Lfwhi4tyqXKrpIbZZVHRWPzWG+G9x8CAPnhY8EnJJPUnqak8MmwSh88r7D1qxuOxl/G5R7G61KcHTC7r7mUFWHrBNWfZ34Kr+8kA5MlsgO8syNHp+qpwzn1AY8yKAqQ7I4kjxqGxB6Mvip/nU1+0uojEggPRkkjLKT5hlrZ2m7D3XDmxco7J4TRM7xMBjr0KHfowHq2qlTQw2ZiPrP8AzoCxl4hAxzNOZ8HIjRCEz4bfO95rTdXbTuHYaVX0E8d/nN6/V4VCeSNerMPe9WXAez016wFtFOylgrS4lMSZ8WK5O3XAGaAm9luA/Hr6C1OdDNrlx4RJ3m38NWAoPmwr6hrm/Zf4NrTh/wArzr5pdIEjATxq24ONMaBtOcbFj0q/47xi0IE00tzGsOWyvxuBD09PSFVtwAA22/roBqork1v8IDzLFPHxBFd8F4jA8kCjQS0QRVDl1LLljJk6c7AgVKtO2t3I0qyXMMSoyiORbOXEgZA2e/IQMElSPNeu9AdONfMPwl9in4dduQp+KyuWik6gFtzGx8GBzjPUAHzx2Tg3a62vonS5nCywuyNyJp4UcDBWReW4bSQQMEnDBhTCVteSYpCZIm2Im5koIOMAtJnIzjqaA+TqxaTSyv8ARO/sOxru/GPgX4XKxaGd7ck50pIrp68K24/WqFY/A7wuGQNc33NX8m8kcQb2kMGI9QI9tActVgwyNwf3VhFKY1MbJzYCc6QcOn1T7d8U39uexdtbM8vD7y1kj9JrU3EXMTxPLJfvD8079MaqSYuKoep0nyP86AmfGrfGGku2H5MlvsPTP217d8SaZOWiGGLGD9Jh5AfNFaluFPRl+0Vpm4ii/Oz6hvQG2aQIvs2A/cK6v2e+AiKSxQ3Ek8VzKNcmhgFUtuEZCMNgEZ6b53qt+DL4OdcqXnECsaoQ0FuzAMWG4eQZyADjCnckb7DDdq/CMX5WP9df50Bz88E4laqqC3hu0QBVaGUQPhRgao5crnA3w5rb2a7J3c15Hd3yJAkAbkWyuJG1uNJkkcd0kDOAPV0xu+fhKL8rH+uv862pOpGQykeYIIrt2VqnFO6Ro4rK6QStGMusblBjOWCkqMeO+NqTeAgfF4mDazIiyO/jI7qCzk+JJJ9mwGAAKetY8xSxx7sJDOkpieaGR1fSYp5o4xIwOHMaMFJ1HJ238cmuFhrNeMcDNVsHDeICDlR2ojkRNCyS3CPHqC4DZAZ3GQD3lUnO+N63/g3iMkZTkQwuRjmmcuik7FlRUDMR1AJHrNARuBzG+urWaFH+Lwl5TM6NGHZ4XiRIwwBcfKsxYDT3AMkminbg3C1treKBCSsUaRqT1IRQoJ9Zxn30UBMooooAooooAxRRRQCf2v408FxCY5HQgEFJI5WtJlc4KtLGjmKVSoYMRjB6EE1lY9lLe61PdcNsV1YIZNErN1ySwhTbGPE5zvjFN1FALsfwdcNUgixtsjcfJKfuIxV/HCqgKoAA2AAAAHqHhWdFAGKR+2scgu4pZY3ks44iV0I0oS4L+m8agscRjCuAQpZumc08VjJGGBBGQdiPUdjQCZYXySRJIhwkgDKSNOQ+67HxOR9tQ7jtRDFc/F5JBE5jEil2VFYFmXCsTuwK9PXt0NUvYHgMN8ZorpWmjt8JCjSSBUAyowAwywUYDHLDwNPHZTs1bxRmRY9TyZV3kd5mZVZgq6pGY6QD0G1AUfYm9QcQnhtirW7RLLJyyDHHcB9GBp7oZ4yGIG/yeT1p/rCGBUGFUKB0AAA+wVnQBRRRQHhUVC4pwG3uV0zwRSqOgdFbHsyNvdU6igOd9ouxUcLr8V4LZ3SEbkyJCytk5yGUgjGMEHPXaq2SxVGVHPCuGdCI7eOO5vG8MLlB3iNsqjmupzRBlKsAykEEEAggjBBB6gioXDuA28B+Rt4Yj5xxIh+1QPM/bQFF2M7JWsUbsto6NIxLPc6JJ5fEO250ZJPc2IxuBmmL8DwfkYv2afyqXRQET8DwfkYv2afyrIcMiHSKP9Rf5VJooCP+Dovycf6i/wAqw/BEOSeTFk9Ty0/lUuigK6Xs3asctbwk+ZjT+VRZexFixybWLP1cfcNqu6KAreG9mra3bVDBHG3TUBvj29RRVlRQ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65151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VFRUWGRoXFxcYFxgXFxgYGBcYGhgbHBkeHCYgGBkjGRYXHzAgIycpLCwsFR8xNTAsNSYrLSoBCQoKDgwOGg8PGjIlHyU1KTEsLDQsLC0sLS0sLSksLi8pKiosLCwsLSksLywsLTQsLCosLCwsLCwsLCwtLCksLP/AABEIAMsA+AMBIgACEQEDEQH/xAAcAAACAgMBAQAAAAAAAAAAAAAABgQFAgMHAQj/xABTEAACAQMCAwQECAoGBgkFAQABAgMABBESIQUTMQYiQVEyYXGBBxQjQlJykaEVM1NigpKTscHRFkNUorLTJGODwsPSRHN0lKOz1OHwNEVktMQl/8QAGwEBAAMBAQEBAAAAAAAAAAAAAAIDBAEFBgf/xAAxEQACAQMDAgMGBwADAAAAAAAAAQIDESEEEjFBUQVhcRMigZGx0QYyQqHB4fAUI1L/2gAMAwEAAhEDEQA/AO3UUUUAUUUUBX9oOFG5tpYQ5j5ildQ3wD1GMg4IypwQcMcEdaRvwzLwpSsi8pFDFImZnt30qSFt58aomIG0Mg8MKuN66TWi+sY5o2jlRXRhhlYZUj1igEbgfwuJLJypraSN8kfJsJQdPpBVISRypypCo2GUjwpqs+1lrKQBMquduXJmGXP/AFcml/HypXu+yUNmhTlqbQknLIHWPxHPUjvoPCY95QBqbGWq6ThkRiEbIHQDZXzKPZ385Hl6q+Z13jdTQ1NlWnddHxdd7/wXRpqSwxkopQfs1GPxLzW58OTKyKP9kcxH3pXqniMXoXEFwv0Z4TG/7SI6f/DqzT/iTRVfzNxfmv5Vw6MkN1FKw7XXEeedYSnHjbyRTg+5jE/901Gj+E2HmoskNxCjZy80ZQoyrqIZN204I7/o79dq9qlqqFZXpzT9Gipxa5HKitNpepKgkjdXRhkMrBlI9RGxrcDWg4FFFFAFFRr7iUUC65pI4l6apHVFz7WIFJ3HPhhs4sJbk3kzbLHAQQTkDd+nj80NsM4xvQD1RXGb74T7925cUlqjjJl3iWOJd8Kss0oE0g6MygqD4UvcZ4veFk5nEknD5eRILhysSKOrPFy41ORgKF9froD6HorjvwddpY7OGWWSSSX4wyskQkDiMYYK0kssgSOSXdtBYHTGDimq8+F+yhVTLqXVthZLaYg74BEUzEbDrjHrrlwPFFLvDfhCsZxmOcN6sNke3AIH21p4p29gRgkUkTuR0Dl238BFErys35ulfbml0BoopOn45cFQxh4gV2OYYLdBjP5KV2m9oxn1Vrg7dxxjEl3AN9hcq9nMPMMrLhiPNVUeqo70B1oqp7M8bN1E0ukKutlRgWKyIuBrXUqnSTqA2305GQRVtUwFFFFAFFFFAFFFFAFFFFAFFFFABFKnFLRrL5SJGe23MkSgloR1LxDxjHjEOg3TppLXRis2q0tLVU3Tqq6+nmiUZOLuigs7xJUWSNldGGVZTkEeYNbqXu00UXDma4hkijDkvNaM6IJvpPCpPdn9Q7r4wcHvVr/p3GfRguWHgdEafc8ike8V+eav8OaynV20IOcejS+vZmlV4Je87DLVGwHx8eYX/Erf8v3VCk7fAf8ARLo+z4uf+PVb/SkNOZxbzggovLblK5+Tm3/GFdPtOdulXaLwPxCm6m+jJXjJLHV8L4kZV6b4khhu+x1rI5kMQVm9MozRiT/rFUhZN9++D0qHPYXdqhFpJhR6I0BlGCThodhjzMWk7+icVH/ptMelqB9acD/DG1a5e2lzju20JPkbl/8A09elofDfxDpmnGm2uzkrfu8fArlqNO/1EzhPby57sc0du0zEgKHaDXjqIywkSRvHSXRh4qtXN/2wjEEmovay6H0c5ABr0ErpfJic5A7oY58qV7DiEXES9vcwcm406yupZFdA2AwYABgrY2IDKSMY61VHjc1tz7d5FkhQ6DLMeaiavmKSdcsm+OS+rTtlyNj6lPXat1nR2WmvzQlhpd4yWGvVX82LRaunjuVhtImIdl58zKHLzNrYKRu7u+REnXoB5KD0rfHY6snOzDSzgFHdfoKOsUP5vpN84jobXgXZi2ubYRpJPbvG2p41KpKrDZTKrIdW2CCBoGwXYCpMvYu6j/F3Ec4+jMhjb9pHkf8Ah1yfi+mp1HSlJqSw7p/seNU0GpjC9J3k+W3n0Xb5ild9rY4yYokZnGVQBdMRZdmGrOAqZ3OMDGKgcB4Nz8yzHWjNqJP9ew2DEeEK4wqeOMnbrqbg13DJLbGCNyhznmqVCylmCsSAWOOoA6EbDNWPDuH3sMKRq1qQgwMiXPUnwIHj5V6alDYnTfPXyMtaENLBwpSSm+bvP9G3ifBIF5ZWFEYyxoHjHLddbadSsmCCCQfdXUPgy4xJdcOiecl5FZ4mY7l+W5UMfWVAz68+dcmVr0FTpgmPOWNQXcAO7iMYXQM4LdSTgZrpXZjiFnwizjtpbpJJVLNIIw0ra3Ys3cQMwAJwMgbDNXUbpO7NXhynGL3O69Rvbg0B3MMR9safyqRb2qIMIqoPJQFH2ClNfhWss7/GVHm1rOB9yGr3g3aW2uwTbzxy46hWGpfrIe8vvArQencs68K5617RQ6FFFFAFFFFAFFFFAFFFFAFFFFAFFFFAFFFFAcT4txGKDiF6J2VJWnJBIOpojHHy8EDOkLsPDIPrrL8MR+Gs/Vhmb9yVY/DDeFZLeeIqOVzUZh6Td3WyEjYqojOx+c3gVNazX0WgnKdPbxby/s8zUxUZX7lRJ2kUdILtvZbuP8WKyi4izIZBBNnWgEbBEc9ybfd8Ae0g7dKtai8z5Qj86P7DFcfyq7URlaN5dV0IU2s2XRkVeIXB6WuPrzRj/CGrH43ef2eED1zn+EdWrNjr/wDM9B6z6qwltyfTAPlGdx7ZMel6oxt5n6MqstmNzbfCx9iMFuzZW75+5V9nrC5nuOax0FkaFRFtmLWpZkkzlUON5SAegQZINdJi4OkMGiOJHKoQEOFVtvRyQdIPsPXfNc2s5GhmmmMkkT80It2zaoRmGFlhuI+iwlmOHGMFjgjxYbP4UFe1mYx6LmJZMRlsxTNFnVyZRtIBgkgd7A8etflX4ko6yrVvTs43tKzzuXSXGF07cnu6dwUUVN5ewmYCDVBOhwbOcmGRQTgm2lGcH/VozI4Gyjxq4+zUDks0bTkkli7OZwc76hqxJg9WTfOxXOasu0F9JPLJBcPZXEa8sxsLclCJITKSG52pANDDIbPQ+OK18PsnUsZMeCqA7Nsue+WYBi51ackkhY0GWxmt+ljVpR21ln1u/Tdhtet7d2eTr9VSScbu66K6fwfH8GzhfDooVIhGFY6j3mbfAHUknYAbeFSZpAqsWOlQCSfIAbn3CvX33bJP0lwJPf8ANkH1sH15qr4rMxCDAMXMHNkHoAKCwVwe9ES4TIYYx4nNa9m53TueItM6090Jbl17r1RVLExjRZQW1kcuDOnUQAS8p67YLkdFyBhmxVk/Eo4sJ84D8XErPj9FV7o9uK030JMykNhnXQp+ggOqVx+ce4o9xrXbzsS0dsiKiMVaR9RBk+cAoILsPFievnVp7cYpKyNjdoI1/GJNEOmqSJlXfzbcD34qbJMi6ZdYQjGmUHDLqwAQ46A5HqOd8ioS3cqSLHOI2WXKq6Ar3sZ0srE9QGwQT0xWi0QQXHxfYxSqzxqRshB+UQfmEHUB4biluxK3Y6v2I7YtcM1vPjnoocMNlmjzpL6fmuGIDL07ykbHAb64HY8f5V/bSAEGK5EEvj8ncLp1bfNIKn2rXfBWqDusmym245CiiipEwooooAooooAooooAooooAooooAqNxRJDDIISFlKMI2b0RJpOgnY7asZ2qTRmgOI9uuxVwvD1ubhgJYwsCxI5dESRGiZmYgGSWSV0Yt6gN9zUqxuRJGrAjdVY75xqUNv7iPtpp+FLtLarYTxG4h52FaOPWpkLpIrr3Rk9VHhSPbcXjxmG3uGDYPydtIAcAKNyoGyqB16AV6/h1aMN252MWqi3ayLaqi4vuXM/dZiXgUBRk/iro58gPDJIA6kgVLWW5b0LOX/aSQx/77H7qrOIdj7q4d2eGFQyoArXMhAKMSWISPSxKtp3BwM461p1eqg4rY8ppmejGze7gt+H3moaxhjvhxug8CIyfT8jJsD83IzUitcfBb3G7WqD1LM4A+1Nq1TWM6glruyUDqTG4x9s9KeqoU8ttt8uxySlLC47Fz2EdXkv4mAYcyIlSAQQ9ug3B6g6DW/iaSTvNY29payRQJGZIpmMQcS6ioiCoVXGg984w3Tpml7gHD7yKSae3ubKTnaFY8uRkzFqAxok2OGOdzUyaLiXxmK5VrESxqyMQtwokjbfluMnuhu8D1BG3jn8+r+Eyq+K1NRON6cndZs07LNkerT1EI0lG+UKvBeyYF3PajVasqrILeZlcs0iupTKv8rGEZsSLpYaxkNimGWQxuI5lMbn0cnKyY+g/R/Zsw8VFZcasr25maWSCyJaONGAllAJjMhDd6I4PynuwN6rr6y4k0RgaJJYGK6leZJJFUMCeXIwU6sA4LglSQQa9p0LqzT9fueXqKNPUyakrdpXX7r/AHqWdU/ElZbqF1Zk1JIhZdiWAVlDDo40rJhWBHWpUcE8crAQXJgKgoHMMkiNk5XUkhLpjBBbJ8N+taeKHmJpaO5iYEMrfF5TpZTsdkII8CM7gkeNZ1SnCXB5dKjU01dO113WeSDLNHHOgbEUjK2ggN8XYZUvldzbtspyuU8SBRFZOkEkJGiSTnGM5BDcwuyMrjZtmG43GPCoycSgcGOb5JgxYMS6LqJzrjdwChyTscEZI3FSrJHwVSSCaMnJjIyjeRwrERv+egG++k1fzye9dSXvYIdjZMzRKIDBHEwkbOAGkCaVCKrEBdySfHapl2Q95AoG8aySMfIONCj3nJ/RrK7tJnKi3laNhktBIqPKV8eVI2FlA9ZBHzj4V7YNGok0OGl3MvMOl9Q2+UGAUA6YwAPCoyTWTkk1ki6cXMxPQy2QHtEiffuPdX0RXBex1k9zdI8fLmit5OdMzycsSy6To0KFdiiYXwI7oGds1109qFVcuqZG2Emj6gZI+VMfr6gdKtg0lk0U4tIvaKpf6YW4XVIzxDpl43Cj/aAFMesNit0Haqzcakurdh5iaM/71W3uWFpRVeO0Nt/aIP2sf/NU5JARkHI8xuKAyooooAooooAooooAooooBf7d8aktbGWWEZl7iJ3dZ1SSJGCE+ew1khfEjFc9PCLy4XVLHPIp8b+7MSEnYf6LACBknAVh6q6LcRiWfmHdYsrGPAP3hJIB9LB5YPhh8elvTzXaPdRrE3NkZmXXgvHbqiMW047glLaV3OrvnPdAWoymoLczjjcU7Xs5cwo7PLw/hsYPdZIFyy4GWzI66d8jDAHbpUHiE0fKcpxS7unAJ+RVYYhgEkvIsZAUAZwp1HGAPLPtr2IuLTnXvxpZQTlnlwsi5bCqqsGjYZICgaMZqki7QuoB58Up8mXSx/UOVP6JrP8A8rcrwySjQT6EM2s8KNILyWaQxa0V5ZonXV3VYAO2rvso0sMEjHjTjHPbPdTC9nnjWERxLpknhhLhNcrPJHhQxLqO8RjTVPZcRhuriBVGJWdC4ZCHWOImY5JAyutFG2x1V5wyeTlyXG8iyl5FiVRqJeViDqJ37hUY6YX7ZqpKMLy7le1OZ0cdiLFwCYFlBwQZHkmB8jl3bIrMdh7D+xWv7CP/AJarfg8s2RJsEiBnHKj2wjAETBPJNeBgbBlfFMF7xmOJ0jYku5ACjGwY4DMSQEUnYZOWOyhjtVyd1cmct7QWSw2/E0gxCvxuNEEfcC5FqGwFxp3Y9KfE+D62XbXdnHnd3H8JBSZx3vQ3eBnXxPTv6riFB/gFM/wk8dnt1jW3dFaYyxFSDrGpO7MjD0eW2CcjGXX1VKTsrldNbm/UnnsLbeDXQ9l5dfxlNeSdh4j6M96nsupD/j1CkWz7Y38c8csjCZNKpJEp0r1yzICwUP3QAxyTrbwwB0Ls32pjvFbSGjkTHMjfGpQc6WyCQyHBwwPgQcHaq4VYz/Ky6VFx5RX/ANBnHocQvB9b4vJ++GsP6JXa+jxAH/rLSM/ejpTYW2z4efh9tR+IwO8ZWN+WxwNeMlRkasDI3IyM5GM58KsuyrZHsI3GJry22M1rOxIURrBchyT0GEZxnG+nqQCQDiovGOFTImu44bZyjzSWPWSegVZIlZmPgoOT4U6QWpRtMKDIyGmk6DzCIMF8nrjQpO5Zjms5Z4Ldtc0o5mN3c5KqTjYAYiUkEYAGcb5NNxz2UOxzm84FCMczhvEIcYbVEXdVI6H5KVgCPq7VWQWli0qst6OYjMwjvow6lnxq1h1jLnujqxxjaut/0kgEhjd+W+nWBKrRFl801ga8HYgZI8RWy6s7e8i+USKeNhtqAdT4bHwOQRkYIIrikmPZ24bK3sx2zm5qW93DEmvuwTwMTBIwVm0aT3om0qSM5B0kA9MuxFcPMYtIZUAP/wDmXqyoMknkaxIufE/IzSD9Gu4Cus7Bt3uVs3Zu2YljBFqPzgiq36ygN99QZOw1uTkGdfVz5WBHlpdmGPdTBRUbImKt12BVvQuJI/Icmycf3rYk/bWzg3YkQTpMZA5jSRF0wxQk8wxkluWFDY5ew07a2pmooopAKKKK6AooooAooooAqFxi8McRK+m2Ej+u5Cr7gTk+pTU2lri0xkv4Yh6MEbTt9eXVDCP1Bcn7KA0cdcxQRhcFOZDG+ttIaMsEbU56dQTnrgr86tNt2p4fbRGO3KlUeReVboXIcKZXCovhk9R3ctjIq9xXHLO44jFdSKObPcRgws7IkkbgASYEpKHONLaS2QSFxWTU0FUy2ThzYde1UsHFLWFIZUdmkSVVBDrhDpk16cjChyM9NekClbtT2XNnGkqM7xjuzDSMIOqyAAZCg90jfGoHwNbuzwv4bie4ltMiZE1O729vo5evwBbu4bJJ37vjVvw/tOJgWZ1aRWdVtrZjNurMgMjjGQcZGrQmDk56jPDdRxF3RpVOLWeRGtLwKl3cqwPJtiiEEEa52IGCPH5Nf1qsLOx+IwhcviOEPIshUgPmPKRkHIk+WjBjI0lm2YZ3s1s2laNJlRXuLxOaqehi0hBcDPzebbsP06ldqTG2tc3F7LE6yCERh4kYOrhH0IqkFQV0uWIDZx41or1EtqlhdSilTvul52+RL7A8dQg2qyd08x4SCNaHOqWMgg95Wk1rkHYkdFBLLa8ChgLStgkEtrc7KTsWyx9MgAGRiWI2yFwojWFhZzOlzBFGJYQyrhRE6F0IMcqgAqcHow2ySK4Fc8evrniAW6Z3ZZcNE34uPBIYCP0V0779duua0J2je9yCV3Yf726UWUko+UQ8SaQFCPlF+PZypzg5A2OcVU9r+P3Ms5uNKhdOkJqB0jOEQHb5xLs22eg2UVKuDjhGf/yz/wDuGq7iJiKmR0L8vPo7sAepGGG22eudqp1E/wAq6MnpYYm+qbNknFowp+UiLAZxzFGTjp18TW3hVsl7Mqrgjl684RsA6S2zdwsO4gDZAeZSR3ajRctTCC7wrI4DAoJXC7lsIyu2cDG3QsPCr+Dg1vexQkTNmUyxxJLBE7Jozrzy9HL2CnrsWXxqqEKcYuUZNSzZ7bpPvz0GolqJ/wDXtW3F/ezb0cevDzwVnGOAqIJ1yQYpWDGMCIOscm4aNfky2jO+nrg10LgPaiTnLBclXMhIilVdGWVSxSRegYqrEMuAdJGBtlHu+ILbOYJ8EB+/MheVGZiW7xOXEjP1U5G+M0x9lES6u1ZTlbbMjbEYldXjjUggEEKZGwemE869+1GemUnJOSSyur6u3mfLUZa2lrPZOLUG5c5Sj0s+Fa3RjtxS9MUTMql5MERoASXk0kqoA36jc+ABJwBmtnArHQpkbmCSYI0gkZSysFA093ujHTC7VWSRCe+VdUsbWgWTKY0SCYYaN2wR0RSU2OCrA0ucZ4udNtxCWY2xcJGqKeYqpKCzYBTDTlej4AGMd7GH+a1TlVl7OPC+p9TCLeTozRAkEgZGcHG4z1wfDOKV+I8PNlI1xCALfEj3CtNMSXklR2kRWLIuBzDtjOsj1ijdY47uKFLudZYs7SyF1CMjdxdalGk7yHfLafneFMnArmdZ3hl1SxsGlScsMj8WvKZAigHJZgV2wNwD1yQjOg98WWSpuwq9oLJX4hPGMFb2xByDkM0bNFkEde5Ihz6qeew3FfjPD7WU+k0SBvrqND/31auc8YlC3djcJ3UkubuHRjHL1hFVCvzSZIzIV8DKfbTp8GbabeeH8hdTKB+bIROv3TfdXvp3imYlibQ30UUULAooooAooooAooooAooooApBtJ5J7u/5etMyrHzcdEhjCBY/M87n5YdM4HeOUfq5TwLjtkI5EluoImknnkuVaRUd2eaTEZ1HIQJoBx1Ax4tkBu4Tc6mITVJHk6pmY4d9hiIdCgwRkYUEADUdRClfSNKRb4lS7Ekg0864ghILPJzGkiGHDJhgB3u8Rtg4YR264eMAXlvgYAw6kAerG23lXP8AhvaH42Z5J7hbZWuebBiGZ7iPQixqwI7gBjAUhgwOX2waqqwclgspzUXksOHdnpJLaNGm5cVzG090vdfSNMfLVHlDuCB1Z2b0DjG1X/AuMsoVJ4uSH1PHIAqrKq5bLIv4qYxAOUPk2PRIC1cyWSxMIb6+GqN4jqtZJYyr5YjSbddI1Mx7pGM4GBS9xjtVfXjMBaT8lonjRY45MLIc6ZQ5UZOQF6bI7r1JznlQm8MuVeCyM1jxICaCVv6qxuLxvUZmRvt/GD7aZuE2AhhSPqQMsTuWdjqkYnxLOWJ9tIt9bsbuVeTPIotraHRGgKEZ1trYkAaRuFzgkDPSm/8AD7npZ3WfI8hP3zV4fjun1GolGFGDaXPbhW+rJaKtThC85JP7k26stR1o7RSgYWRcZx10sDtImfmtt5YO4SOJcDvJppmhSPnBlllg16NWdmkiZ9nhkwTgkMj5BztlmbjFyfRsiPr3EK/4ddQbq84gWjkS0gV42yp+NZOk4DqfkxlWUYI8wp6qKh4Tp9fQfs6sL035rHms/NE6+ooP3oS94Wr9HHB5RpIdLtgUOMqwu8aTg4zk+dUt7PI8/LbKKkgVowQcsJtJ1MCQRlG2Bx061f31rNLaXtrJHoupJXu40VgyurTJIRG/zipBBHXJHnSnd3LMxeRmjaRjJIHhlTTIzazoIUjSHOQCc+vevpdRTbUbdCrw6rSi6nteqdvXodO7N2cclklwivJKkzuOUyLJqjd4tILEKRyyTpY4Os+JFak7dC5vo4YImSSESGZblFQhToUhXBZkcnAHRTkA52IUOC9r47Ns200WkgB4X1Kj6QAGBAykgAA1AEHxBwKmp8Idms3M5DawdYDXKtCjFiWdQMsTly2nSd8lVBrJGm3fHoWyml1G/j/AbKAmR1WLnPl5CsjKMleZp0nEUki5Gvru3sre/FzZRa+VNIZisUWwEpEMLnmOHILMcEKh7zCMeJxS/L2wiutSpOFIKgylkjYkFXAgjLHQmpUJZsscYPTIxeB7tJHe5581uwCKZhG7qAssckWlgi3KsXXJQq+hQdO5O2lpqkKaqy/3wME9bSqVnQjysvGPnwRLbjMszKZLifDWhu2ZH5ayqBAGDhAFLAC4hOAO6sZxkZpr4xZ8x5BLaxTRLhQICGu4yp7rb6SoZQMBDqXG2c92JHJa3NtLoaEW6xSqZI8rPCj4edGjYd0thuh22wu1RLCCayk50UURimVVkiAkzDo1FCZEWR5WJkfW7KcnxAxjLtlUvJLKN8IWWOCytLN4xqtLaG1Ejq2Lnus50quhUQkxago3JJBz3Mk4OJcXkXiEBywEZKLEjYEztEC4diN41aa18MDDsR3cVV9obiS8UNKiR28BEpkUy8zOCrNGZI4yvLVjKG0nLRqM9asr3gvdZOXLczlZla5+ThCi5xr0FjoLaAoAUEALgkZOa5QatvXNyUk7WFjtRxleRamQ5nPEfjPcWQxlHdtA5jKBkxGIqp30aDgbV0XsbJov7yLP4yOCcD1jmQufsiirmfbqxlx8g+u3WSKIgquEbmDUFlLapZWmBMjKMDSoJyMB9sJ+Xxi2P5aC4i9uho5V/c3316VPMDy6nu1UvU6JRRRXSYUUUUAUUUUAUUUucY7W6WMVsolkGQzk4hiI6hmG7uPoJvt3inWhxtJXZfz3CopZ2CqoyWYgADzJOwFUNx2vDbQRlx+UfMcftXI1P7QAp+lSvxO/RSJL24Vj1XmFUjUj8nFnr5E63/OrRHxmSX8RA+k/1k+YUPrCkGRveqj11NR7maVd/p+Zc387z/jXYqRjQpZI/XkA5bP5xI9VV0klvbAD5KL6KqoDH6qKNTe4GhbCRh8rMx/NiHJX7QTJ/fHsrfa2EcWeWirnqQNz7W6t7yanYzSk3yyKvF5W/FW8uPBpSIF+wkyf+HWL2VzJ6dzyh9G3XB/ayaj71VatKK6R3dioj7J2wOpoua/05madvtkLY92KtY4woAUAAbAAAAD1AdKyoocbb5KvhbAz3fmJUX7LaE/7xq0qo4Gflbz/ALR//Nb1b0Oy5MXcAEk4AGST0AHU0uT9ubHP49j4ZRbjH2ouD7aY3QEEEAgjBB6EHqD6qoIexaRf/T3F5bjwSOc8sexGDDFcd+hKG39RBnkhurizaCaRhqnyVkfKgQbjDnKElk8NxV/+CP8AX3P7Y/yqrtuDiG9iYySyyOk7u8hBY4FtGo7qgABdulTu03FZLeAyRR8xtSrjDMFDHd2C94qPV5ii8zsnlKJubg4PWWY+1lP70rQ/ZiI9Sx9qwn98RpSk7dXAO9xYL6ikwP3vW9e2039p4af1x/xqYO7ZIv37F256qP2Vsf3wViOw9r+TQ+2C1/hBVfb9rpz/AGJ/qyuv8GqUO1E/9nib6twf4w0wcvLubv6EW35OL9hbf5NY/wBBLX8nH+xg/wAuvB2om8bM/ozof3qteHtkR6Vnc/omB/3S0shefc1v8H1sTnRF+xi/gBUO77C2w/q12+jaO3+BqmDt/HnvW16vr5AYf3XNb07e2Z2Z3Q/nwzL/ALmK5g7eoUtn2Pt4pFlRQroQVJsbs4I6HHMwfsqZd8TmW9sWWRdYmdQTY3QAEkLg5XmZk2HoqQds9BV/Zcet5jpinidvoh11fq51fdXnEB/pPD/+2J/5M9GsEoSbmrl7+GLkbtcwr6m4ZeoT7NVx9+KlQcYlc4FxB572lwv3mYUyCjNVG8XJ+LyJjXd2a56aoZBn7bitLdpMDJv7ED1xv/6mmmigKS07VW2gcy8tGbzSVApycLhS7HcEbZO9e1dUUBzrtz2lllufiVqGcRASXmmTlEqw+ThWTwLZ1tgjurjUMmle87W6mSytka3nduUrOqGKIICZNJRmV2UDAUdCd8YxUjsBNzjeTkktNdMST19FSF/R1lfdW7iUaDh1hOMazfJIp8SbieXmD1ZVtx+YPKp8IzP35O/QncJ7MQwHXgyzH0p5TrlJ+sfRHqXFW9eV7Vhibb5CiiqzjnaCO1UF8sznCRqMu5HXA8APFjgCgSbdkWdeOcddvbtXOr/jV1cZ1SmBD0jhOGx+dKRqJ+rpFVR4FCfSQMfNyzH7STUN5pjpm+WdbG/SvK5KvA4QQUUxsOjRsyEfYasrPjt5bnIlNzGOscuNZH5soGdX1sim8S0zXDG3gT/6Vfr4iaN/c9vHj/Afsq8pbjEV9GLu1blzgaVc5BDL1imTOGXJwQemcg9KuOFcQE8Svgqdw6HqjqSrofWrAj19fGpIokupMooorpAq5P8A66P1W8v3ywf8v3V52je5EP8AogUyahknSSq+JVWIVm6bEgbmvRvfH822X+/M3+WKtK4Svawk/HOJD0vjLey3tf8AMNapb+6Pp287fWsYn/c3/wAxT3XlLEt/kc8dGPpWK+Xe4WT/AIXqPJFGB3rGDw/+23Se3cE4po7R9tI7ZuUima4IyIlOAo85G6IPV19mc0rXPFb2f8ZcGFT/AFduNGP9ocuai2kXwjKWTD4/ar1trdf0byH/AHDXg45Z9NEY+pxC4T7mUVHk4Urem0rnzaaUn/FWH4GUDuSTR/Vlf9xJBqO4t9l5lrbX9s57rXA+pfRSfc7ZqSbfPoz36fWitph/c3NUkd1JCczQQXsPiGhjWdR4kMF7/vyfZTdw3s3w27iWaGFdLeKF4mBHUEKwww8v4GpJ3KZx28/cXLmJHkiSTiARhIpQyWTwuGDAjTITpByMZzjfen3iLf6TYeu8T/yZ6prj4O4HGky3XLONUZmLIQDnHeBI9xzVtfjN5w1QP+lavckEpP2A118M5FpyjY6dRRRVRuCiiigCiiigOP8ABr23s5L2F5YodN5MVV5EQ6G0MpAJzpw23srCw4LPIYFeaF7O3lae3EYJZ9RYxa29HEes405zWztTEU4vcKYuHvzkglHxpgkjDQYiEJVsjMO4xtkedQOyfE5IZFsZDFmNniCKSXVFiEyS5PpxsCVzpGCF+lgS3LCZmqQcbyj8Rzr2ivKtMJG4lxFIInlkOFQZOOp8AB5sSQAPMiudGV5XaabeV/AdEX5sa+oePmcmrz4Qbks0EKgNgmd1Ladl7se+D85mPT+rpJ4zxVx8kqhXYZYh86U6HBwME9B76rk+hu08LLcSbztAiNpUGRh104Cr6ix2z6hmqufilwxyrqg8FCBvtJ6n7KhatAwEHkADuSegAxuamDhFy3QRp9ZiT9wIqBpMo+M3K9TG/tUqfuqfado1YgSKYyehJBQn63h76q34TdJuVSQfmnB+/GajRzlge6PIgncHxBGKAduC3RtbxJAcRTERTL4ZbaOT2hiAT5NTtAvKu3X5s6c0eqWLSkn6yNEf0Grj1jduQ1sVyHDcsl8adumceB3Hsp/tuPzTWtldGNSVlRHbmYyX1275XR3QWcHqcYFTizLWhm470VAa5n8II/fOR/wjWPxq5/IRf94P+RVhjsa4Gzfy/m28H96W4P8ACrWlnh93Ob65zCmoR24I5xxjNwQc8rfqRjG2PHNWzXNx4QR/94I/4NcJSWSwpd7XdomgVYoSOfKDpPURp0aRh6uig9T7DU254jOiM7QwhVUsSbhsAKMk/iPIVzQ8UmfmXUiJmTv7yEaYwO4gGg7BftJ9dck7FtGlud2bfk7ZCSSSxySe9JI3Uk+LHx8hnwqqu+MyvsmIh57M/wDJfv8AbUN7h5GLsACegye6vgvT3n11jGsrtpjQMR172y56ZJAAz5daqN5mJZv7RL9ox9mKlW/HJk9MLKvmO6/2dDXn4Fuf9T7NTfyxUKRpEfRIgUnodWQ3sON/ZQDXZX6SrqQ58x0ZT5EeBqX2evfil4vhFckRuPASn8W/qJOVPtBpLbUp1xnTIOh8/UfMeo1ZyXrz2rMFVSASe+dStGdWQNPXIBG/jXU7EZRUlZnaqgWo1cYsV+hHdSe8oiAn1YZh76i8J4ncTQRy8uHEiK4+WcekoO45Ox36ZNZdn47tuKSSpFbnk2yRaWnkVflpWfUGEByfkcEafEb+FWS4MVGPvnUaKpFur/O9vaAeYu5j93xQZ+2t/OvPyVt+3k/yKqN5aUVV8+8/JW37eT/IrOCW61DXHAFz3is0jMB6gYQCfeKAsaKKKA5p8LvZtpHt7pI4JNGYJRcKWiCSMCjkr3lxJ3dQ6c3yzVR2X4XPFcSmS1t7eJkQKIWB7yE7+YDBt8/QWmDtjfG4vjZtvBFCssieEryOQgcfORVTVp6FmBPoiqWTswoOYp7qAfRimOj9RwwHuxXU7FdSLkrIsOLcbihwjs+twSFjRpJNI2LaVUkKPpEYzWi0skmRZIru4ZG6FZQQfPqmQR0I8Ky4VwVLfUVLu7kF5JGLyOQMDLHwHgBgCoctnLbTPNbpzFl3lg1BCXH9ZGTtrI2ZTjVsc5qe7JQ6DUcPIgdv5pIL4qssh+Sj7zlWbGXOM6Rtkn7aXbXU+ZGZiznrt0Gw8PVVn264ulzeGRNQ+TRWRhh0dGdWVh0yD5EjcVXcOPyS+z+JqD5NEL7Vcn8DsdcrsXccsAKQR6TA58Po4Hvq7ljCjeST7iT57BM1X9mpBmZfHUG9xUD96mrL408MrOImlVkVRpIDKVLEggn0TqBz+bXCZHiSPS0ySORgklWyDpGT3cY1YHlmqXjUCgxzozFZSFY565HdPTboR7qt2BjiuJJAFMhdyoOQupQoXPiTgb+Zqquo9PD4VbZiyYHrLMR/dNAQbtCq61ZtSEMDnoR/7Zp04BYPLwq6EbzFo5pCkanIOgxyLgBclj6j1xSdxA/Jv7DXX+yHYziFpEQIYJVlKy5E5iKlo0BUq0R37o8fOuorqJtYK6PiZbcR8Zx1yUQfcd68bihB9DjWPPlg/uFNTQ3468PY747tzbn395lrXI94vXhtz+jJat9wmqy67mXZP/yLvZ/hbSXFzKWvY1bkqhkPLdwqNkkFckAtt061f/gf/X3P7X/2rQ3GbgEg8Mv9vKKNh9okwfdS23wxWvhDcn9BB/xKXRFwqPoZfCVDybFsTTkyOkeGkyCCSzZGNxpQ1y976SQrG0jFT1G3Rd/L1CmXtz24jv1hSJJUCMztrCjPdwuMMemW+2lez/Gj6p/eKhJ3ZroxcY5Jk6aVJ1PsCfSq/wCF8IEUQ1O4YjW5DYGcZP2Db3VQX4+Tb1YP2EH+FNkqrPERnuyL1HXDD99RLSIsoyuo3Kq5wrvkIxPTfqM+GcZo4jw5JAI2Mh15wdRIUqMgms5LWdwscsqNGpViQmHbQcgMc4AyBuPKpsVwrrqVgV338NiQf3GgEu1jJXvM2oEq3ePUHBqfwW3ybhSzhQobAYgEsrZz5+iKi276jI46PI7L7CdqmcJkwt2/gFA+xH/nQHS+w3D82Fs3MmBMY25h0jc4wpyAMYq07B9mhdC8mae8UNdPGvLuJI8pCqoDlSCe9rHlsK87JxaLK1HiIYvvRT/Gqu94f8Rkt5LJ5I5JLqOMx812SRZXPMUxsxU9S2RjGM5qySwYqU0pu51Pg/BFtgQsk8mTnM00kxG3QFycD2Vt4txAQQSzMCViRpCFGWIRSxAHngVLpY7edpFt7WdEZTcGJuXFpMjksCoJjAJK9eowcVWbSuuri9liJ+MCGY95VjRGiRvBG1oWkXwJyM7kAbCp9r8IVuEHP5sTqAJdVvOEVhs3ygQoVzk6gxGN81Vdn+HLBbokcksqYBRpTltJAwPRBC46AjIzjwwJV9cOkbNFHzXHopqVNRyPnNsB4+6gHGCdXVXRgysAysCCCCMggjYgjfIopT7DcQ5EFvZTKUmEZ0nKskhXvSBCDtp1Z0kDu9M4bBQGrtv2NmmlW8s2RblE5bI+eXPHksEYjdWBOze47dKG0TiX9bwxwfOO4tmB/WkUj766lRQHNFgvyDjh0gP51xbDP2OaQe1/bq9gle2MKW0igaiXEzAMoYFSMJ0PXfFfRNc5+FP4Lfwhi4tyqXKrpIbZZVHRWPzWG+G9x8CAPnhY8EnJJPUnqak8MmwSh88r7D1qxuOxl/G5R7G61KcHTC7r7mUFWHrBNWfZ34Kr+8kA5MlsgO8syNHp+qpwzn1AY8yKAqQ7I4kjxqGxB6Mvip/nU1+0uojEggPRkkjLKT5hlrZ2m7D3XDmxco7J4TRM7xMBjr0KHfowHq2qlTQw2ZiPrP8AzoCxl4hAxzNOZ8HIjRCEz4bfO95rTdXbTuHYaVX0E8d/nN6/V4VCeSNerMPe9WXAez016wFtFOylgrS4lMSZ8WK5O3XAGaAm9luA/Hr6C1OdDNrlx4RJ3m38NWAoPmwr6hrm/Zf4NrTh/wArzr5pdIEjATxq24ONMaBtOcbFj0q/47xi0IE00tzGsOWyvxuBD09PSFVtwAA22/roBqork1v8IDzLFPHxBFd8F4jA8kCjQS0QRVDl1LLljJk6c7AgVKtO2t3I0qyXMMSoyiORbOXEgZA2e/IQMElSPNeu9AdONfMPwl9in4dduQp+KyuWik6gFtzGx8GBzjPUAHzx2Tg3a62vonS5nCywuyNyJp4UcDBWReW4bSQQMEnDBhTCVteSYpCZIm2Im5koIOMAtJnIzjqaA+TqxaTSyv8ARO/sOxru/GPgX4XKxaGd7ck50pIrp68K24/WqFY/A7wuGQNc33NX8m8kcQb2kMGI9QI9tActVgwyNwf3VhFKY1MbJzYCc6QcOn1T7d8U39uexdtbM8vD7y1kj9JrU3EXMTxPLJfvD8079MaqSYuKoep0nyP86AmfGrfGGku2H5MlvsPTP217d8SaZOWiGGLGD9Jh5AfNFaluFPRl+0Vpm4ii/Oz6hvQG2aQIvs2A/cK6v2e+AiKSxQ3Ek8VzKNcmhgFUtuEZCMNgEZ6b53qt+DL4OdcqXnECsaoQ0FuzAMWG4eQZyADjCnckb7DDdq/CMX5WP9df50Bz88E4laqqC3hu0QBVaGUQPhRgao5crnA3w5rb2a7J3c15Hd3yJAkAbkWyuJG1uNJkkcd0kDOAPV0xu+fhKL8rH+uv862pOpGQykeYIIrt2VqnFO6Ro4rK6QStGMusblBjOWCkqMeO+NqTeAgfF4mDazIiyO/jI7qCzk+JJJ9mwGAAKetY8xSxx7sJDOkpieaGR1fSYp5o4xIwOHMaMFJ1HJ238cmuFhrNeMcDNVsHDeICDlR2ojkRNCyS3CPHqC4DZAZ3GQD3lUnO+N63/g3iMkZTkQwuRjmmcuik7FlRUDMR1AJHrNARuBzG+urWaFH+Lwl5TM6NGHZ4XiRIwwBcfKsxYDT3AMkminbg3C1treKBCSsUaRqT1IRQoJ9Zxn30UBMooooAooooAxRRRQCf2v408FxCY5HQgEFJI5WtJlc4KtLGjmKVSoYMRjB6EE1lY9lLe61PdcNsV1YIZNErN1ySwhTbGPE5zvjFN1FALsfwdcNUgixtsjcfJKfuIxV/HCqgKoAA2AAAAHqHhWdFAGKR+2scgu4pZY3ks44iV0I0oS4L+m8agscRjCuAQpZumc08VjJGGBBGQdiPUdjQCZYXySRJIhwkgDKSNOQ+67HxOR9tQ7jtRDFc/F5JBE5jEil2VFYFmXCsTuwK9PXt0NUvYHgMN8ZorpWmjt8JCjSSBUAyowAwywUYDHLDwNPHZTs1bxRmRY9TyZV3kd5mZVZgq6pGY6QD0G1AUfYm9QcQnhtirW7RLLJyyDHHcB9GBp7oZ4yGIG/yeT1p/rCGBUGFUKB0AAA+wVnQBRRRQHhUVC4pwG3uV0zwRSqOgdFbHsyNvdU6igOd9ouxUcLr8V4LZ3SEbkyJCytk5yGUgjGMEHPXaq2SxVGVHPCuGdCI7eOO5vG8MLlB3iNsqjmupzRBlKsAykEEEAggjBBB6gioXDuA28B+Rt4Yj5xxIh+1QPM/bQFF2M7JWsUbsto6NIxLPc6JJ5fEO250ZJPc2IxuBmmL8DwfkYv2afyqXRQET8DwfkYv2afyrIcMiHSKP9Rf5VJooCP+Dovycf6i/wAqw/BEOSeTFk9Ty0/lUuigK6Xs3asctbwk+ZjT+VRZexFixybWLP1cfcNqu6KAreG9mra3bVDBHG3TUBvj29RRVlRQ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2408238"/>
            <a:ext cx="65151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2.bp.blogspot.com/-ftzYCk5rXmE/TYf2cx-9IuI/AAAAAAAAAC8/2TAwU3b7Zno/s400/Vis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032500" cy="4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19. </a:t>
            </a:r>
            <a:r>
              <a:rPr lang="en-US" sz="9600" b="1" dirty="0" err="1" smtClean="0"/>
              <a:t>Hacer</a:t>
            </a:r>
            <a:endParaRPr lang="en-US" sz="9600" b="1" dirty="0"/>
          </a:p>
        </p:txBody>
      </p:sp>
      <p:pic>
        <p:nvPicPr>
          <p:cNvPr id="3074" name="Picture 2" descr="http://t3.gstatic.com/images?q=tbn:ANd9GcScIy3SG2yf41ojqjmBloBZVHV_eromlGYAZ5rQtB5mWNsZXzW_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5793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20. </a:t>
            </a:r>
            <a:r>
              <a:rPr lang="en-US" sz="9600" b="1" dirty="0" err="1" smtClean="0"/>
              <a:t>Salir</a:t>
            </a:r>
            <a:endParaRPr lang="en-US" sz="9600" b="1" dirty="0"/>
          </a:p>
        </p:txBody>
      </p:sp>
      <p:sp>
        <p:nvSpPr>
          <p:cNvPr id="2" name="AutoShape 2" descr="data:image/jpeg;base64,/9j/4AAQSkZJRgABAQAAAQABAAD/2wCEAAkGBhQSERQUExQUFRQUFxcXFxQYFxcXFBUVFRocFxgUFxwXHCYeFxokGRgUHy8gJCcpLCwsFh4xNTAqNSYrLCkBCQoKDgwOGg8PGikkHB8vLCwsKSwsKSwsKSwsLiwsKSwsLSwwLCwsLCwpLCwpLCwuLCksLCwsKSwsKSksLCwsKf/AABEIAO4A0wMBIgACEQEDEQH/xAAcAAABBQEBAQAAAAAAAAAAAAADAAECBAcFBgj/xABGEAABAwIDBAcEBgkDAgcAAAABAAIRAyEEEjEFBkFRImFxcoGRsQcTMsEjNEKhstEUJDNSYoKS4fBDc/GDkxVEU1RjotL/xAAaAQACAwEBAAAAAAAAAAAAAAAABAEDBQIG/8QALxEAAgEDAAkDAwUBAQAAAAAAAAECAwQREhQhMTIzQVFxE2GBBSOhIlKRsfDRFf/aAAwDAQACEQMRAD8A8UE4UQ5OHLaMkkE4UcyfNogCaI0ITXhX9muu6NcvzVFer6VNzxuLrej61RU84yVy3hx+9MStuxGzqdUAVKbHjKPiaD95uF5/afs0w1ZrvduqUSdC05mjwdfycElD6jB8Sx+RiVjJbnkzJrx1eaNTM8Qty2fhqLKbG+7pyxrWz7tozFoAJ0Opv4rqYZrSLNaOwf2VivYy3Irdm1vZgzKJPDyVlmBedGPP8rj8lvITyjWX2I1T3MNZsesdKNU/9N/5KxT3dxJ0oVv+2/8AJbUSmDh1KNZfYnVI9zHmbq4r/wBvV/pj1RmbnYs/6D/EtHqVreYcx9yb3g5jzCjWJdidVh3ZlrNycX/6R/rp/wD6Rmbi4r9xo/nZ8itM96OY80xrjmFGsTJ1amZljd0q9Fhe8NyiJh0m5jQLlwtM3tP6o/tb+ILNExSm5LLFK9NQlhDhSCTVIK0pHCIFAKbVBJNqIENqICoJJykmCSAMl94l7xBSCuyX4De9TGshJIDAX3y6u7zpe4fw/Ncddbdv9o7ufMJO85Mhyx58Tc2PsO6EP3xkpmHojsHyQs1yvMSZsJDvrdfNdXAGabT1n1XBqvse0rubKM0m9rvVX2b+58FF0vt/JalV9oU3OpuDXZXQcrtYcND2SrCr4nFtYWhxjMYFrSdAToJ4c1rGWcDYW9lPGe8oPGSuwVGVqfKDkLmHi10kgrnbj7TNKpUwVWzxNWlwDqRs5zZ1EjN/O4fZK8lva9+z9pMxzDNGqLREEyM9Fx0EhpIPMDkVeq7Uo40tfhq7W1qNRz8PUIg03OuKL2/EaVRpyOF8pZF5APOTtrHg1RoUlwd1N6m4ym63u61I5K9GZNOpfQ/aaYJDuIXdldHA4SSSQBX3u+qP7W/iWbwtI3u+qO7W+qzcpq34Re64kSCkoBSTAqECmoNUwoJJBEAUAptUEkx2JJJkAY8kknVowJIJJ0AOutu5+0d3fmFyV093/jd3PmErecmQ3Zc+JtoPRHYPRBz38/UolI9Edg9FXDul5+pXlJG3FA67rHt/JdzYrvoW9rvVeexDvVVsdv3RwIo06rX9MPeKjQHBsOylrmzmjrE9ivs39z4Kbpfb+T3BK5+08UxrT7zKabhDgSJ8Afi4WF7Wnhx2b+YSozM2uwg2hoc58xMZQJnqhZX7RfaG2uDRwwLWEkVKzmgPqfwNLgXNbz0NwIA112ZKWXgl7S9s06f0eHxHvqdYHMwPksIInOIiTAuRm6Nys1p4lzTLSWnmDHoolvaouUlyWEdzYm9GJpYunWZUe6qXMB4mo2YyOH2pHRvzX1NTf4dXEdVl8l7AwzqmKoMYYe+rTDTyJeAD4a+C+tGlQVzQVUts7Wbh6TqjtbNa3957vhaPU8gCeCo7f3so4SGvl1RwltNolx6ydGix15GAYWW7a3mqYysHVOi0HK1ky0McQbTYkwJdZx7AAhvBEYtmzb3/AFR3eb6rNoWkb4/VXd5vqs4TdDhFbriHapBMAnlMCgRqmChtKmCgkmERqGCphQSESTQkgDH4ThME4VowKEoTpIAS6u7x6b+4fULlhdXd1vTf3PmErd8mQ3Zc+Pk2WkeiO630QW6/51olD4G91voEJrpM85+a8lI3EVq50Xm9/tz6mKoUKtFge6nnaWZw12UuBzNmxg6jyXpKx0XYwTR+jDMGnpOsRPJMWfM+Cq6ejTyfNe0Nn1cK6zwCR9h3C0tcB2wRcLk18U57i5xLnG5JvJ5rW/aPs11QtloZmMNpNF8ouXOy/a1PHKMx11zsbs1Gyyox4qkMc2nHSLXjMD4giBqZWtnC2mfHEtxxJ6koV1mBOpnLJEwJkai/G415rt4DYYddjahFps3Xqm5EXtzHjOUThl72aYylhalfEVmB1SnRJoNcPiq5mixIkOibjQZzwXpXe0zHPaW5qbDUPRcxkPZA0GYmJ6VzJtZedGzjqJFpPA2sJJ0BkG/yU6mCqOfSpsY5znPDAzVx1H2Y8b6eMTldCtx6sIyi+rUOb3lV7i0SZc85tBLpLptxWobmbgCkBVxLGmrYtp6tp5Zgu/fffiDl4XiOpujugzCMDnAOrloDnahloLWfN2ruyAvRhGO5y59EVd8Pqju831WclaNvj9UPeb6rOSm6HCJ3XEOE4UQpBMChNqmFFqkgkmERqEiNUEk5TpSkgDH04TJ1aXjpJgnQSOuvu2PpHdw+oXIXW3bP0ru4fVqVu+TLwNWfPj5Nipfs291v4UClqPH5o9I9Bvdb6KvTf0h4/NeSkbyAVxp2hei2IwGgO875Lz9c6LubGrhtBsz8TtPBM2XN+Be8f2vkqv3TY+uKtTpFpsCJGhA8JMxxVXH7mNe0vp5RXcwMqF4zNqgRY6FrgQS17YiYMiy9Ece3r7EhjGnitdxMhTS3MxHaexGuFR7wfftJbWDSCc7BPvsmriQROhuZm6qYXCNp3GYEa5ZMZjF4uILXGTa1hqvV7/YR1PEuqMzZKgAIlwEkySRxEwJ/iDbCF5trDqHSJmTE/ZDXfuwPz1iFTo4G1UzvGdVBEyTxsMwOWxibhpzA21ldv2d4VtTaLHAfsKVR08y76NuvLO5efxTi2Q4gcwZBhs5ut1yBLo0sF6z2YOy1cQ+ATkYJ4w5xN/BgVkIldWawaknC5/6eeQSbjnHT0/urdFi3qINvj9UPeb6rOJWi75/VHd5vqs3lM2/CU3XETCmFAJwUwKhAVMFDapgqACBTahBTBUAGzJKIKSCTIgkkElaXjpJk4QA66+7J+kd3D6tXIldTd79o4c2O+SWu+TLwNWnOj5Njofs29xv4Qq9P4/NFwbvo2dxv4Agt+Pz9F5GRvx6jVhxV7CuPumROrzz4hUqzrf51orGzRZD8l6g0m8i8zZNWbxV+BS920fkuOxZ0ifC/3qBxXAg+UKkAHANDm1ABcCoWuJ0kwDPDUorMR7uBFUAAXgPbbh0ZP/C2NJGHhvqcXeaq1xa0iQRItBBBh2WxM5SfIaajxtVhacgJBaNDcT0mtBHxAjTXivV78Y9mSk8lrsrzpDSebYF9J04gLx1TaIcZlvI8CWNEWNgDpqI1VEtryaFFPRSJ1Xnt4Nk2njBAMEGDF+INtfRbiV4OItxp2JBgDPy8V4/E7Vpm5NOTE35npARE2EjhfwXb3C2vSL6rDUDXQHWGoBfyF4zMHirKWM7Ti5hLQykaO3GSND4HglTqGbzYjjeJjiqLsXSixB8eHKIEFV8RWOeab2aNbkc0npl3x5gbNDYgQZMyr28dDOW/az1u+h/VHd5vqs1laTvr9Ud32+qzSVdb8JZdcYUFSCG0qUpgUCtKmEIFTBUAEUwUKVIFBIUPSTJIAyYJJklYMDpJJ0AJdLYJ+lPW0j0XNV/YhiqOw/KfulL3PKl4GbXnR8mx4I/R0+438IQmH6TwKlhHfRU/9tn4Qh0z0x/N8l5CW89DHqKsdO1cLefbNag3D+6JAisTpB6TBBB6uPBd2tw7V4f2lB2TCkcDXk/zU7eN1dbcYvecr5R0sLvgKjgyqxhJi+XS1z5yrlbbQb8OdsC0OdHkSQFmOGfBzGbyA0mJEyb8B+S7mJ2xVytIMiYNwcpkwwA3kxEha0ZKKwzz84SbWiD36206u6mDoGGP6r/dHkvIikF0sSC6Sdc09nAt7I+Sre6hKOabbR7uhazpUoQnvS/35AU6I1RKGJNF7ajdQb9YNiPESiNCBiBIUxk9LJNejF0mmt57+njy4CHk2kRxGqJS2m7OwCSA5tgJJ6WnHnwXN3ex2GbhmuqNe+oJBEjLYnQAgm0c1Nm99Z1VjGtZTpl7QcoGYszC0iCLCJtJcU+66xhI8G7fRm03uZte+/1R3fb6lZqStK32+qO77fUrNJTdvwkXXH8E2qUqDU4KYFQgKkChqQQAUFSCGFMFABQkohJQBlKcKITqwaHTqMp5QA6s7Nd0/AqrK7u5GKazGtc4MYPdlufpkkhjhmIFpJI4HwS102qb2dBi22VEzT9nVAaFLn7qnI4iWDXkoUz0x4rh0jVOKdVZRa9raVB1yQ3EjM4gEk5RGsEfYAJgrqYIOGQOPSDRJGk8Y6l5WrBLbk36cm8rBZrO07fmV4v2lPHu8MC3MP1g66QaXLWx+4L2NY6f5zXh/aRiGtbgswNziLjqNJd2vMKbvlHi2MLo+FxvqT8JsD80WKrgW05c5gmQLtvBDef5cOKoVMa4XBEE2i1p48rcNLr0O7WLLzUnVrWieeYnzs0LSqNxjkV+nW6r3MKctz/42WK2HzicrtPtWK4+KoZV7XCbNq1XNZTpucXEAuA6LBxc4m1heNVS9oG7TqOKdRpjoEAsdxgjjz6QISFOLZ7u/vKVLEHtl7HhH172SLuav7K2eSJcLoe1WAR1K3SWloiLoT9H1ZPf0GwjKjqbgxodlkkHWDHK/CZVzB0XNq0zoPeM/eJBzAERGkzr29vKwzKtixpPG1zy08Tfr8Fb2PVcX0/4qtNtwYacwuDzgcRzKaSeDxFd6VWTXc+lN+Pqju+31KzNaVvz9UPfb6lZotO34BK64/gmFJDCkCmRQmCpoYKkEAEBUwUIFSBUEhUlEJlOAMuSTJ10NDpSmSKAHVzZT4qA9R9FTR8EYePFUXHLl4GLbmx8o2XZhmhS/wBtnoEP7Tf84qWyfq9H/bZ6BIt6TV4+Z6Fb2Dr8O1eG9p4bkwRLovieEzejyXvMQ1eX303cdiaeFIexoY7ETnBPxe6iI5Rz4q62ko1MsXuuUY+Xy4lom+hvF+y6u4LbD6JMWLjmcJ6LgLcRIOt+teko+zuo2SK1MdmeOPUpVfZ9Vy/tqRvaQ6w5yNDoIv2rUdak9jZm06sqclKDaa6o3vYWNw7sJRqUL0ixpbz6w7+KZB6wV4Pf3bFPFUmYiiQXUKrqFVtpAcCWE9Ryug9a8tsjZ20cNSNGji6babpJbcgONiW5mEtJEaRpoj7tbuVKBq061djqNdhY8Q6WvBz06onXK8eILgltKKztWBiNwm03v6s49XEAlzgIzXI/iOv3z5rzm06skr0+I2JVD3U8pzAE20LQCcwOhbHGVxMBu1VxLnZCIbEl1tdAOux8lwlFSyelnfaVolLpsOPTxBpuabOMCBGg1F+fpzVzDY8vrUSQwfSsmNbuaL30i3Lorv4b2eVg0BzaRM/Fmm/WCJP91a2d7OarawL30gM7CAA6RDw4QALWBHimvXpd0ePxmWcG379fVHd9vqVmRWnb8/VHd9vqVmC1bfgErrj+CTSphDCmCmBUmFIKAKmCgCQKk1QUmlABJSUUkAZekkkuhscJJk6AHR8AJqNHb6FV0bBPh4Kpr8uXhl9vzY+UbRsZv6vS7jfROR0gobDf+rUe430T5ul4rx8z0K3ssPpCFyd46opsogtDhmreECmuliH2XJ2/hPe0aWsh1b0pn5R4qFjbkouE3S2HEO02g3aOEWTnbAGjREW/5/zgo0tnRbUnjbRvxDsSw+zQbwbzEXFrEH80fpMpU5hP/GGkXaLcYtfWeSdm1WweiJCZmz4JIFjpM6ExlM63RDg4J4xoI1OhjnwseSjMTr05nc3Wx7a4xGHAympTLm8iW6j+lwPgV5ips79GxDmt+1A8rj5rt7sYY0cXRN/jymNCHDLMfzc+Sq+0Me7rO4cfK6vjiUcLwaFspTpypyBCq48fvRMO5xewk2Dmk84lVamH6IM3PE2kA3F7zYXKHgaX0rCHGC5gPGSDYW0FwD2daqjFNiGhM1Lfr6m7vs9SsuJWob+H9Td32eqywuXrLfhM+74/gmCpgoSmCmRQK0qQKE1SlABA5SBQ5TgoIDSkhZ06CTNUkySkcHSTBJADouFdDwUFX9hMmuwROtvAqiu8U5eGMWy+7HyjW9gH9VoH/wCNvopT0vFLZLYw9IcmgeSZo6Q7V5Ce89At7C4o28lWxrZo0+9U/Cye1WMSbeSHiL02D+KoZFiCPd/316lXLc/91Kqz/QcymBMyJtAgSSYFiOqQpjCD7PG99QZu4f5wViwbBBtFzaOl6TFk1GtPMX0jhxF7EW81TkSIOw2WbfDbmNBPG39utBe2w4AGeu/5W8lbnKLNkcI4jjF5PD7tE9KmCJGmvjx04GCfFGTmSZXpNgi1wWnXR2oI+70Vb2rtDvd1P32SPESum+kAI085tcE/d4BA35wvvNn0X/uPyk8mkkf2TFvL9WBq1eJbSu3CCwgdh0nxtc3/AMuTCYQB7AALFtyevnGn56q57huvWYPAjw43CVKl0mwYMtBEamRr1zy5qhTeSpNM9Pv99Sd32eqyslapv8f1J3fZ6rKSvbW3CYt3x/BJpRAUJpUpTIoFDlIFDBUg5BASVIIYUwgBy5MkkgDOEgUkyB0kmTSkgkddDYL4rtPU78JXOKtbNP0g8fQpe420peGMW3Nh5X9mx7Md9BT42Qw/pKGxHzhqXdHqmb8S8hM9B1YfEvsmdV+hYYnpvtw0p6/ch42wRKUGi0F0Euqga3ORh4cfDjwVb3MprcsYNJABIBcbcfsyew2HmENr8w6N5PA2Jvpfk0jwRqbc2Um4OZpdyLSQ3XgcunCPKVVoFtYPRaJ1IBPhAkfLRUPAmQNbiWkngRFyALmRAshiQSI1sLT5i/MWj0TVsPAMyM02+10rW5/CDPX1qbmh7S6J1iCW8BzHGByuFy8B12g6nw3v+9y0IuB138V6ujsgYjZ+RxgVGEg8g4lw9QvLkSMzspMN18GmdRGknhJ8Ojt7eWrWp+7o5qAgEubGYtg2aYhg/iF5EWTVrOEW3NgpNPYc2u4sBBcCZjMQLngAI5SB1hPhyM7TI+Np7Jjz4iLXPnzqLG4doY0S0STOZzpHEl15JA1PG0aI9OqczbwXPZaLEAySbHsFx2qrCc9m7JKcUtr2nsfaAf1J3fZ6rKsy1X2g/Und9nqsoXtrbgMa74/gkHKQchgqQTQoEBUghtUwggKCpyhAqQKCCcpKIckgDOkl36m4OPGuFq+GU/hcVVqbp4xuuFxH/aefQKvTj3NDDOUlKt1Nj12/FRqjtpvHqFWdSI1BHaI9VOQIEqxgR0x4+irz1qxgPjHj6Kmvy5eGX2/Nh5X9mt7AP6rR7g+akzUIW75jCUe58yp03dJeRnvPQdWFxjrDtVrBYUPpNnhUd+GndU8boO0fer+ymE0SGiXZ3R5MsqpbmUVuWFOzewcQYjpGGuMzckCPEcoTnCNLjEQCeBzQGgBvaInxTYvEkEAES6AJtAJjj62/IbKr3G4Igzm0zHkAbxBGvIpd5M7TA1qYIlwkG8RfpAAHsnMT2I9GgLkEEdGDBMnQnsvp1wh7QrOa9rcpIgRabC5njAsOuRE6iw2s7KNNAXcQ2db+KjRfUNPaVa9EaDogG8yczSJ+IdY46AdioCmZcHRch4zZCSLNm0dtr9syuhkLw+C7NAF5gRcdEHq7bqliqbR0naA2dFgTEiGidS7/AAKEglLKABjrETabkQ0QC6CTa4k9pvwQ2GXt6Yac7CZIl0PjgBBuCCbX4J8HiGNIdfMwwRlHSD5h0ixnpcL+RT0mUs7QHAEVGZWtloBJZMiZLZiI4QdNLI7JYBPMcntPaD9Sd32eqycrWPaD9Sd32eqyYuXubbhMy74/gdSCHmTgpkUCgpwoAqQKkAgUgoAp5QQEzJKMpIINRp49jtHsPY5p9CjB/JfOIrFFZj3t0c4dhI9Eo7P3NFVn2PosVT1pi8HW6+fqW8WIbpWqjsqO/NW6e+mLbpiKvi4n1XLs30Z16/sbhUwNJ3xU6Z7WNPqF5zfXY+HZg6r20KLXjJD202NcJe0GCBOhWe0/aJjR/rE9rWH1amx2/mJr03Uqjmlr4noNBsQ4XA5gKmrazjBvPQvoVourHZ1X9ntNg/VKPcPqVKky4/zihbtH9To9w/iKKHWaesrAlTyzbctrJYw2HeHqF09jOApOJOX6R1/Bi8xtbbjGENb06kzkbqL/AGiLN8b9SsYDbj/d5SwNlxceIJIjjwgequh9OrVYtxWz3M+5vKUI6Le3sejxVFjmlpvN4FjNiNNTLbayVSp4oTlaDDTfNEE6AcuIi+h6rVRtUcTPUdJPUPHzPNEO1QTPHmJ8ly/pNwuz+TMd5TZZ/wDFWhoc6GCJkkRwnTQ3mey4VTH7QDKZOVxe/M5rHSLiSC7NoIaZ46dqhFPozBykETpN9RF+zqCsnEsc7No4E3HLlcT12iYHJcf+Zcft/KJVzT7nnBtY0nMDKdTKczMziCSWA6ggR0RIAHK8iF0KW0KriMsFgGV0ASHO1adDNnGerguhILCG5Z6rNtpp4ntJUBhWgHLEl8xcdGTJBHwmDNovN1xOxrfsf9kxrxzslhA6+EEONMul4IJgggTmkAAWiTPUesoQaXPp5Q0vzsOYAj7QkXjpAFwve511Vn9F6Q6R4kzB6UyIgmOXJN+ltY4ZgG9JuUgOAAzAlpJ8Jvcz1FUq1rRa/TL+GXKvB7Mo9Xv7Rc7BPDQXHOywBJjN1LKH4N41a4drSFvDHKeZenpVnBYwcVaCqPOTAPdlO0LfCwHUA+CE7A0zrTpntY0/JXa17FOp+/4MLDU+QrbX7Ew51oUT/wBNn5IL92MKf/L0vBoHop1pdjnU33MahJbA/c/CH/Qb4Fw9Cgv3FwZ/0iOx7/zXWtR7M51SfdGTSktTPs+wn7tT+spKdah7kanP2MIOxjwKC/ZLxy816D3aXu1o6Iiq0jzLsA/90+UobqJGoIXrBRT+7CjROtY9jyGVMGwQvXvwDTq1vkhHYtI6t8iR81XUp6UXHuW07tQkpNbmd3Yu1KdLA0S90Sw5W6vd0nfC0XPp1qi7E1a4i9Kn1H6R08yPg7B5qGEwLKfwtAgR1xylXcySo2EKe2W1/gvuPqc6mVDYn/IPC4RlMQ1oHmrOfq9UPOpAp7BmZJe8U8/b4KARAVGAySZVjh96IKx5R96EwqeqjBGQgfOsp8w7UINCm0IwAelWj/hG/TFTlSChxRKbOnS25UEAVHgDQTYfkjs3krD/AFHeJB+S4ZKS59KPY7Vaa3NnohvXVH2p/lafkiDe+r/D/T+S82E659GHY7VxU/cz1LN8X/us8j+aIzfM8WN8yF5OUi9Rq8Ox0rur3PZM3ybxZ/8Ab+yOze2mfsu8wV4bMpB65dtA6V7VXU92N66XJ/kPzSXhhUTqNVgda9U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133600"/>
            <a:ext cx="39528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xQVFRQWFxgYGBgYFhUYHBccGBcVGBcXFxgYHSYeGB0kHBcYHy8gIycpLCwsFx4xNTAqNSYrLCkBCQoKDgwOGg8PGi0dHCUpKSwsKSwsLy0sLCwpLSwsLCwsKSwuKSwsLCkpLCwsKSksKSwsLCwpLCwpLCwpLCwpKf/AABEIAMIBAwMBIgACEQEDEQH/xAAcAAAABwEBAAAAAAAAAAAAAAAAAQMEBQYHAgj/xABMEAABAgQDBAYFBgoJBAMAAAABAhEAAwQhEjFBBQZRYRMicYGRoQcyQrHRFCNScsHwFlNigpKTotLh8RUkMzRDVHOywhdjg5RVZKP/xAAbAQADAQEBAQEAAAAAAAAAAAAAAQIDBAUGB//EADIRAAICAQMCAgkDBAMAAAAAAAABAhEDBBIhMUETUQUVIlJhgZGh0TJCcRSi4fEjscH/2gAMAwEAAhEDEQA/ANwg4EE0ABw0n1hTOly2DLCy/DC3xh3EXX/3qn/8o/YB+yACUgQIEAAgQIEABCDgQIABAgQIABAgRytTQAGYOI+lmKVNJNgAQE94vziQhtUTGW7kECBAhFAgQIEAAgQIEAAgQIEAAgQIEAAgQIEAAgQUB4BWCCMB45KodE2HAjh4EOhCrwcE8B4ksOInaqmqKU/lrHjLV8Ikl1ABAL3LCxzufsiI3gWy6VX/ANhI/SSoQMaJp4DxzmGjoQCDgQTwSlMHgA6gQnKmhQdJcfcR3AFhw0q9oCWFKUleFIcqABDBydXyEOoqu9lLVYJy5SwEYUFnySAvpbMxfq58IALNKqArIKHalQ94g5wtk8MdhS5okp6cnpG61wQ/Jn0aJGABCTTBJJ1Ofwhd4KDht2JKugHgngPBvCsYTwbwUB4LADwHgPBFUFoQbwHhL5Yj6Sf0hBGul/TR+kn4wxfMWeBihFFYhRYLSTwCgfJ4VeE2l1HyG8CCxQx2nXqlhOFBWSWsCWtmWyiJZYQVtjUXJ0PsUDHHMtbgdkG0XFp8ol2giqOVK5QbQRRFknOPlAg+jg4fAuSOl1eEMLD78Y7+XnjGSI9ItUQ4RIvymfvQ92dvhWTcZPyaWlAClKUmaWBObAvHyr0uvX7vuz0bxGmmsJ7r5COZs4KbEAWIIcAsRkQ4secZ2N8V/wCdof1dR8YB3xV/nqH9VUH7Y59ur95/3fgr/jNG+WHjA+Wq4xnJ3vWM66iH/hqPjA/DJX+fov1M/wCMGzVe8/7vwHseRo3yxXGC+WK4mM7XvPUqlrmSamlmiWAVYZM0M5Yesb6+ER9TvvVpSCJklRfISZgszu6mH843jo9bNWpfd/glyxo1T5WeMD5WeJjJfw+q2vMlDL/BVr3wonfirJbppALO3QkFuLE5c4b0Gtf7vuw8TH5GrfKlcTBGpPExlY3urvxsr9T/ABh5Rbcr5hPz0sMhS7yM8IdhfWD1drPe+7/AeJjNI+UnifGB8pPE+MZYN7q0s0+UXGkl27YB3or/AMcm+XzCfKF6t1fvL6v8B4kDU/lB4nxMZntPe6pE6YBPWAJiwADkAogDKETvLXs/TJs3+Amz2iDnUsxa1KVMS6iSfmtTc2fnHpaDR5cMpPLUvuY5ZxkvZJdW+FT+Pm/pQ8/CKe394m/pKiujYs4h8VuPQFvF4cV2x5stSgahPVb/AAjdwDxI14x6jjB/tMefMnBtycR/eZ36avjHJ2zO/wAzO/WK+MVw7OqGfpFNm/RRHz1zwWCydP7MB+yJ2R90d/EuCtsTdaid+sV+9DSo22pQIVPnKBBBHSLII4G8V6n2dVzRiSiYq5DiQTcEgh2zBDGDXu/WnOXPHZIWM+wQKMfIBsdpNzjn+mOQhaj3bUvphMUZZkox4TLD5OxByiszK5KSxPP1BHWsiM9prPovT0i5s4pYIAQk81XV4AD9KNDM+MX3d3hp5VOkDaE+SS6lIRTpIBPM52AiS/C+R/8AKVf/AKyPhHyWvwZc+eU1dduH2+R34moxo1RdSAHJAEM51bLmW6QDCfZWxB4HCfI8YzRe9tOQx2lWF9Pk8v4Q1Tt+k0rqzrH/AC8sOdTGOLQvrNyv4Rf4KlPyNhop4JThLhwHd8jdzE4VpjN9yqpS5KgJylqxOkqwhQGWSRy84eT9iz1M8xJLm5Kj2ZiPZ9H4vBU4yff7Ujmze1TRdqmtlSw61Ad9+4ZmK7W75gEiXL7CokeQ+MQx2NMFipOtyT8IZTtlhCgSuUHD3V5uRHqpoxrzJQ74zuCPD4mDiINFPN0IKk6FOIg9hGcHDsKQ82bskLkIQsrQpPBxqciReIzbWzei6cOSF0y2uS2E8+2GMv0jSShS0iaGUBhcE3B6z5EWbwhzVbTTUSUzUElK5M9JfMEYHB0fsjJtydlbHHqJbEpJa6GWpgSUF+qgsxN7h/OE9uUSRTVLS0ggS1A4UuPAa4TeIHYm1pqZMkIWoJQ7izE9Io3+kGYMYe737zJIXLSf7RKXIceqVnC2V8XlCd9gQp6OEpVNnpUkKeUM0hTdYh79sSGzt3gisUgBJBQhbFCR7SknkDbPnER6OZ+Gpmc5Z/3pi2y5xTtHXrSPdMfTtMO6FRE0NF0cyulsE2kWGVyGMd1uwZgCe1WoNsC1HxaO1z/67WPqiQfDDE/XTHUgMADMIe59aXMSWbt8YalRMkUqpp0kIByMpB85j+6HapCSskKSwogCNX+cSwtm584l5m7iVEpC1PLQlIdLOMUxib284hazYMxNR0bO8pwQxsFsT5xrOa4ommRtKAgLAUAOjcAn2sV249/OLxQzcVLIJ1p1e+ZFcVu1hWkdZXVJywtdPM8YsCAU08pLNhkrSRwJxlj4xM2m3Rpu4SroV6nkEJQpIUcSEkG+uLhE3vNszojIAJIIXno4QojPJyT3mFN3K3o6KUkhQUJY0LObi/fDTb1YZ9RISbJwKtd1HAmw7Gfvib5IOZUt6WaNcUu/ao/D3wxEsi/GJCYUypKkrcFakEBjkkqd+GkcypKFpBSUN9ZcbRyKyHFksmhmHDMY9GJFy4b+yOj8Yg940upfYn3Jg58oJAOmVnOj6x1vDJPRzZrOAka8gISaTK5odLlTErDJX0XQEqUEqw/2JLPlw74it3KBE+olpX6rLNi3sKPvAhH+hqju/wBQeHrRIbqUapdUFKBACJur3wEcecVxGL5F1ZE7sTiEzSMRCXs5zMxWkSk6qUro2KkvOQgsVB3OWfLzjj0fU6SZ2IA3Fj9dZic2zSIRMpggBOKoQVNq2sc+32irK9twBNZtPgJTDl1P4Rky5gcjWw8hGobdqQajah/JI8EqEZdJpekmsCyipg+RtAjRFj2DulLnjrTujsDcDUEtno0S6vR9KC0J+UYsalNhMqyUy1qSDiWDiUU/VD5wrsfYq1SesUDCQGP5KbmwbXOK5V73goAEvAoEkHGpQPVKbi179loU63eyNdOSP2/s9VPVLlIBUEBJuEk9ZKTfCpSTnoTC9JSCZKdThY6Q5ABkpQoNa/tCEpu1AZXSFTzD1VaFwMwB7OFu8Rf95E4qalJz6CaPCQL+TtCdofAy9HBSa3GpahhlqKQ4w2FwdTfIcY1GXvHLAZaTi+rM42uA2UZvuLs4NImXBJmgZXAUbE9pjRZclgHBcAaRzyludr+C0klTGW8deBLExylIL2Ri8XDDviu0O3JU6Z0aZgKleqDLbicwGi2hCSAFy8TXul2g1UMs+rKQPzAPMCNsaW3nqZyfPBFK2dNBbADzwH7IEOlbID8IEVSEZUvc2rAcyZgAzOEgdptEjsPZNVLSv5maZZCrBCrKKWJuBZvsjWaqmTMQULDpUGOnnHUuSEoCBkAEgcgGEfKr03Ov0q/melLHaqzCKKsCJYBAzOZ5mG+1KjGUsPDlDyko7zHDsshr+UN9qSfVIFr5Pyj6lOzzmO92trGnqOkACiAQxJDuw0iem72KXPEwyZZwIKQl1MXLv3NFKQ+Jwb/yhWnx3u3GKEWyj2kqdPnLRJUMUtAKZYUtmZiWDsWidqNqTVM9HM6qgr1Jt2BDerbOGHosm/1qbzlDyWmNOxR4Gu9KT02Z41FNcHTjwqcbM2NVOUpT0s0JU1gmaMsXtYNXg0bRmy6gTU0s5sBQUkTS7kF3wFsso0nHAxxx+vp+4i/6ZeZRPwsm9IFGkWGQU+rM1KT+L/JjufvUpYwmmmJDZ4Jhuxs2DnnF46SCxmH6+n7i+of0y8zPqTe6YiWhBpFHClKXdegAduj5Q1rt5lrnSZnyVQEorJBxdbGjD9CzZxpnSQXSQ/X0vc+4v6ZeZiu9FXPqp2MIUhISEhLqLM5OgzJickbZniVKEkJlJT1SFqGJRHDIAX55Rd95d5k0ktzdanwjszJ5XjMZ2982fOSuY0xKS+FgHDglDt6pb+MeppNZm1Md+xJfz1+wvChB8skNr70zZgOJN9Al2ByyIv4xI7X3olqplSUpxKX7TkDTQp5NEltrbYn0gnSlKdSApICyCGfEkoyJdw+eTRKS9smTQCfOclMoKVxJYWvqSw74yy+kMmKMW4cy7Xz/ANFPTp/wQlNvimYoASgnUkqxOOFgO3uhKr32TLKgJQKmcHEwu9iGfz1iLrtuKqQjpCCSAQkOAnElyE6ksWvpHG529i0VhpV3lKUtMsquUqBNsWoLEXytHZkzZYY3k220uVf/ALROyG3Y/PqFsreuTJl4FysagVFwtKbEuAx7TDn8P5DhpCgxcHpUW4EcIre8sxddtVUqUxJWJKOHVsT2PiMWat9Es2TTrMmYmdOsyQkoJb1hKOI4s8iBHbjuWOM3w2lwcjSUmiuVO2EK+WKsnpR1QVAnXzvFOkS1qV1UkkOctBcnwB8Ite3tydo00kKqEK6EG7LSsIJf1gklrk3yvCewVjF1pWOUkHED6pLW/lGm19FyVGQ1p6pK1GWqctImYRixWs7Y7thyeIDa8opVhZhxYsTqxjQFUVLOlrwSpSSPogJWntL5ZnNj5CA2xToTLRgmYkLcXdwUhJ17fMRDdSprkvbcbuyuyKRU0YnQkWS5drAaAE83aNHG6tQZMhMxagnAtJwhRNxgxJBAF0gXOnhGcSpxkKxBKVMX66cQPaNYumzd5qidTiYtaioKWFlKyjqkpZJShretnneFO64KwqDmt3QvWzqCXITTolTcfRKW4UAFErU+WrENbjFrRUP7JEZXSImpCaiTLdKDiUA7rFgWGrB/uI0mnRjQlaS6VAKBfMEOIw0yjtaT7u/maaqGySpNKh8FcjABhmadXExyZKuJ8Y6tpx2PXECGPRK4nxgoKCxP+nJgzpJ//wCR/wCcdp25M/yk/wAZP78RG5e9CqgGTP8A7ZAcKyxpFi/5QLPx8Ys6Y/P88PAyPHOCtfF/k9WL3K0zHJBaZOBBB6RVizi5sWhtXF/OFt4XRV1ADj51WXbDanXLIGIqfgwb3x91idwjL4I86S5ZFy09bu+ELIN20EFTt0ofJ79kTPQyD7X7KvhGjdEkl6N6wS6tRIUXlEMlJUfWQch2ecaId4kfi6j/ANeb8Iou4wQnaACC4MpehGoOvZGmPHyHphwWo5jfC7ndgvaRv4Ry/oT/ANRO/djn8JpXCd+on/uRKYoPHHkbsfuv6/4NuSK/CeTxmfqZ37kGreaQBdZv/wBub7sNolMcDHBuxe6/r/gfJE/hTTfjf2Jn7sD8Kqb8cnvCh9kSuOKBv5vetEwyJSinCBjILEkh8L6AAjxjr0mnjqcmyKf830+xE57FbK76QtuifPIQXQlOFJySbOS/aTFc2MhlEqILAlgTqw4c4kJ3TAYlpmBJ1UlQF+ZENKeQMajLAxKTk7DMEnlH3OmwwwxjBdEefkk3YvTbVmiZiRMUAlWIpfqki4JTlw8Iue+e9UldKhCVJUZmEqSOszB8JAy6xFjwiiyqqdSzUTOhTixOlwCFEFuF84fb9Vc01CEzUITMTKGLo7gupZc9UOch3Rjq8GLNmxyfVW18f9FYpSjFoaf0ucTkJxfS8NeP30hioKkTZcxBxKSsLD3LguxbmDHGz50tBUZiCoEZjNOWQPxjralZ0lQvocKkqwBIKQQwCbXyvrG64bVcDfMbs62HWzqapl1CUFSkKxXB6zuFA9oJHfGg0/pBR08yemTPXPWMKRNJEuTLGF0JKAo3IKipg5YWisUWxKcgdJNdbXEtTJB5O8SGxtvSqKYoUyUrmkMrpLuA6ilKiwBLDwEW5p8GktHOMPEbX1LV/wBTuk6skELAclYOFPEB2KiztYC0U1ZqJoJwy5ZWSpsQS2IkkBL2zidqt95lXKmD5JLCEeqsElSGIyYM7201sYqatoHMnPnzhRm8bdGOxTStCaqZKVlKwXtiNw/C2RENd4dkT6dKMd5TnCwIYn6STkcr5GHtRVFaA9yki/bp4xfJ8+VPoV/KJSVLMtag7qJUlBU6WIwEMfCN5JTiprgnfs9h8rqZImlM6XwN2NgDwz8Hia3Z2GCoGZiWot1QcAZJa5brHkD4xXl1ZeLNupXYpa0LIwgpIJfqkg+o2RtHNk/SXiVyo07YiACAlgcmyw8AYsNHKKElLYWNhoxvbveMv2HtuYmaUEhaU3CySFJDiz+0zjPjGm7P2jLmsEqSVM7PdrAlu33iPNx43jzqUej6nZqMs5QqfPxHbRwoc4WMsxH7bqTKkKXYEMAeZMemecczNpIBIfLgHgRRl7UUSS5vfKBCqRVCWzpuGvp19YFRCVYgAS4UgkgWvY2jRRNbTXS9uMYhtXbAfEDhwthwkhsNkhOtreERC9865yU1E+9vXVkMo8fX+jZamanFpcUdGLMoKmWbfiSRXzme6ns+qQftiMpa4J9aSVRGo3rqnKlhMxRZ1TEYiWDA+EOEb6VA/wAKn/Uj4x6uGDhjjF9lRhJ220LAsvFhcC5S/HSHU7acvAR0ZBILELSWLcjaI78Ml601MX/7ZHuVFk3dqPlIK5tPTolDUJXiUeCXVbtjRySVsSTfAp6OZh+XIu9lh3f2VNGtxl1TPTL9QCX9QN+1me6C2TvNNlk4CW/KJPkTHg6/0e9XPxIunVUdmOWxUzUXgPGRVvpVrZaynDJUBkcCvsVCafTJU6ypJ7l/vR5PqbU/D6l+PA2F45VNAzLdsZKPTLP/ABMr9sf8o6/6zTdaeWfzl/bE+p9V5fdD8aBrExVj2GMnr5c07TmzZcgzQlZZ7JxAAetkWvCg9M6taZPdMP7sS27G301OJSQwNyHchRuQfjrHp+jdJl0spSyKrVFJQzcJjOqr6+YCgy5KAQxClYnBtkCYiJ27k0Ll9VElLJQpSVFeImxWxyi9LkXdoh9sBbpwh+tkzx7CyPsXLTR/cyuSZhSGINiDnkRkRwIOsJ7fr0qlkKScSSAguSpSesMDn1mYm/OHm1KBSEkM4Ya3PdETJplTlBZ9RNkWsTgSCs8c7cY68aU3weZluC5ClTUypfWlFSQU9IQyV4S7sSFBN2GVn4xEonSyq4YXbJ7ggPoWceEWc0zDCpQIU6SwZklJBe5e94paqGZLJxoVY+sxbMgF8rkNHRkxtdDHFNMnajZ01CUptiZ2IIKgTY5mFqHYyTJUV+spwSDdJsXyuGLZ84Rl7ZThBKcS8KEBIcleDjmQ+VuAgUE84Zhm4sSlEu5HIjCRozAHLujnhFylTO/PkxwjWNcvr5V+fMu9LvIJOzx0yeqoJDAMXKXF9LsXirL2/TkLemLkHCUrDJOjhhblCFRtcqSJfsjIQyOHgPARUsal1OaOSUVSBOqk4WQAgOFEEi5HBhYXNolabeiWlLKGQICiXId3b6ObRFJQj6IiS2fu3Trp1LILgrBdRZGEI66Uj1iAsWUWseUXyo0iH7TtlZq9mkDGkOgkgGx93CF6KeoJUHItZnsx/nD6p2eJZMs+ySnO1uDNCcmUkH1R3/xiK8x33Q12XtpUi4ucTkG4ULOCc9Ivvo426mo2h1xhKUTDKAOT4cSVfSZLt/JqRVbLTNuhkq8jnY8O2H3o1p1HacrMFGNSuwIUCD3kDviXBLkNzao9A4orW/e2ESJCBMLCZMCQdMib8om/lHKM19Ly5kwyJYDpKur9Y2PLgYSJEFVQexEHENTVGFASSCRZxkW1ECNOQ4NHTufTC4kSx+YIVG7Ej8UgdwiVTKc5xzU1yJfrKA7c4yQ26Ik7q0/4oX5H7iOVbm034pPnEjK2pLVksHy98Ohk7hm+94qhJ30KntPd6jkodUpLmyRe5iuVdUwwsiUGsbm35IGRh3v/ALXEyYmXKU+EFyygm9x1mZWXsvFZmyFEYlEk6OQ35vCMZRlJnfp8LmuOo8nrSA5UTxJe/OG87aiUJsD/ADNiYiVCateF0u9nxHyJIeJfZW7pnTZco3UVOo3LDiewQkq4Y5wlG7VFg3c3RTUU4VMSQkklPeb9t9Txh+r0aSOcXWmpQhCUD2UgeAbKOlNGls4WUFfowlaHyhvM9GKOMX+pqEoQVLISkByTkIom3fSFcppw35ahfuBy779kO2BHVvo7lS04lrSkcSW8OMMtjbWRR4+jTjxEMSSBZxkIiqzaiphKlqKidSXhkudA1fDHGTi7RcD6RpusuUe5f70cq33VMsqWkZjqlQN+0nhFOCoNU1oXhx8jV6jJ3ZaZhM5PVmKSDnic4tG5DjxeEZhEtk43Ub9X7EmzcrxF0e8MkhKXIIGoa8IfLMS1K42HYMo6INY1wc+S8jtkzPmqwhYDpcEi4dvWA5/whrVbfWZfRZJINlDMEnQhgfOEJdXgT1SWJuHN+Q8/5whtiQVkKAOEagX7fGNnNtcPsYxik+UcytrgLQvAMSCGzBsOIuLjwMN6mtCVFgWuWJcuVPc6mG1IkLClBzgJPiAz95htWLjmRuP5NS9zrHRqIYJXaDEyKAfonxP7LrR0ZlOHT0omJ63+J0YDEWcYBrxit7MWrpkFLdU4rlgAMyo6DnFm2VSplIWqXiIJJS7HEzgEnXyg6iYjWUc2ZMVMCQELJUMSgHST1bZk3GUNq2lwYcRAJFim4tmHI/jC83aSjZRJI4n7ISm1ctuuC3u5xQiPTPSg2WR2hx32izejSUV1syblhl4T9ZSgPFkmKyqWQo3SwOYYuNCH4i8XLcTb0uXMTIYATBdRN1TASDkAAGwgDsuXiZLgEaL0jxXt9wDTuUvMSeodQVAgt2iLAJ8RG8tQAmUSAWmP3gFj9sZpFGVYCLFwRpAiQnqGI/fSBGlk0a5traiaeQuYW6otzJsBGYzN4QpeKfMdasksVFI44Ugs8SvpG2mV1CZAOFKAC30lqyJ7AdecQNJSS5Q6rEm5UcyeLm5jOPmRkfYkjtqzpQtXMpwjwUYG0q+cZbH+yUlJLEFIJAJSVJNiHZix8ohK6uKmwqwgHPi0Q9VUgO58NYtsiKJWpKlpw3bkcQPaxxQlS059V+5Iv4C/jFfIKjewzYfaeyLBsqaEJtazxJ6ukjPK6cmkjsbIUpQsoXAdk8dAFOTw4xrm7+zJUqWDLDk+stQZROoI9m/sxidfthUxViyRkH8zz90bLuXt9VXQS1L60xJVLUo5qwYWUeJKVJzzIh7b5M9Tki3ti218SbmrYZPCKZyj7LDnaFxLDW87R0Rxb4c4g5TO/Slt0pKKdJ4LX/xH294jOpk+He9e1unqZsx3dRI+qLJ8gIiEzXhjHBmRyVwnigkm4gAXxNABe0ITJjqaF6QOTy+2GgBUU6cOWeUCUoCCrJ3Wb6Ofaf4N4w3mk2gYEkQC40Ig6qsKeqH6yUhn1I0sWbzhpKqHHYYmNj7LFVPlpItiBUXbqpcqD89O0QIBtIohIoioFzMMtzwB6Ut+wIgakE6Rom++xkSKQ9GCE9JL6v0QlCkhibm/E6xQKGqadLUfVStJPcQYaARfTu8M47THUxLqJAYEk9jl44WdBDAkKafLlyVqmB8RwpSLFTC/W9lN7nMsBxbqh2ioIHsuXGZtwJz0tDGvT8ynkB5kv74d0axMpg3rynChxS5IV3O0IQ+Fa/rh/wAr+Iz84QqJwChdV8mH3vDRM6Dl1qkTEKlm6VBQL5EEG/Bmh2A4NaFJ1KhYE2NmYWhZNWOjQp04paizC92Ic8lP4wz2jUlUwTCB1ndtSSSbeEJLF9L590UhGx7N2z00lE0AjElyOByUPEGGW3KjFLuWZz5GGm7Sv6nK7Ff7lQe0pPSIIPiNDxiBlKrKvrnw8A0FC8zdaa566fA/GBAMk98dofKa4TJDEFIuQRZIzIz1sIiZ083Bz5Q7pRglFZzmFwOCfZH298RapalrKhYJBLm3bBVGP6mI1CzYDnxhvMlj6x8AICUqUok3J8AOfwEJLqOHj/DQcoCqO1lu02h5UKwyj3DxIiMk3mB9IdV050NxtE9z1dOtuGT8xmJpjVPR7XqlUKCElWKoXiYZJwoD+KYypMbX6M6IGglFWhWU9pmLzGp6sW/0s89NJqy5JFuL3yiO3iquio568imWtu0ggeZESFxnFT9JVfg2etOq1oT54j/tjIRi1Sq8NEzbmHE5YhGRRrWVFCSQhJUsjJIDXJigFHyhWQHVCL3iW2Zs8qVYEm3v1PjA+BpWMESruxc6axPbJ2EtSRhSovc2du29of0GzESCFq6825SlzhS+quPYGHMxxX1UyccKiFZsA4A7gWiN9M0WNsXkbnpBJWuWlWeEzEue3QQy2hupMK3lhKw/sqSpu5J98K7OpZQBQQArUKAUOwHOHUzZMo3SADxQSO+8LeivDZTxJUhSkqDF8uHbFj3IqAmsQCWCnSDzKS3whwvMJmjpZbZq9dPHCo3DcDblDWq2OqSrGgvhIUkjlcFotSTM5QaLnvnJx06kC5ILDnmPOMbEs4gOGfdGxbdrsUlCmcqY2IBukG2L72jMqunAmrULAk2Jy45Zw49WT2GahprCc0hI4mFzwFj5xzJSUqCmCm0UHB7RrFiOSvFTh8wop9yh7zFj2bu0JMhM/pC+HEoMMLM5QRnlaIerPSU6sKEpImoHVGeJK/hCA20vDhUUlgzlIxNkz5xthnjhe+Nmc4ydbXQ/2zQS5aDhBClYWBPqvdj+bduyIzoGTbvif2mrFIQv6XRl24o8vVaIGakFYSMnHnGBYK9DCX9XTQ4j/CDlJdsJdRYAAHM2Ayh5SbNmVCkolpDjFdRADO8W7YG4pkzUzZkwFSS4SkEh+alXPgIYE9s+k6GQiX9FIB7fa83gpiwQ4yh1MEIKA7oQDIkcYEKFI4wIBlVr60E5cuyIqqrlhwksCGtwNr+MKTrqiPqSnpGUS3Li1u54DKKo5VTOHJYDjf79kJS5mbuTnfnqYcnLraZCG0u5JgKDow6idXjqsy74Khl5kXD3EcVuYAJOp5CJ7nrL2cHyCJjbPRvPAoZCNShZ8Jq7ftPGIqMbB6PiZtPSLxoIkJnoIDv1lOAdAR1c9DGnZnmMvExT6d8Z56W6pkSJXEqWe4BI96o0JU5LZRnPpdperInDIYkH/cn/AJRiBl1SY1f0Y7Hkr2XNSCVLn40TfybFKB2McX5xjJ5k37tD7d3eObSTRMlKYvdLnCrkoA3EUwOZFJ84UqzS4OWYt74tNIAiWGLDPn/GIfZ1PjUqadVFXeSS0PUynGJfqDrfW+invN4yk7dG8FSsVNOZhDqw4hiCdWGqu3QQ5pkBEwDkQO0sSfIwxlVZDqN1qt2DMAd8KyJoCsSs9PD+EItC1eU4ha/3v5CHJdQB9pJsfeIZzWK8XAAeBd/MDvjtFSylDiAR4ffxgGOgzrJY2SW7QH+2O1SmT1bpbtbkeIhlLrArPP38vfaD+UKllw6kHhfDxBjNmi6FhpKaVVSkIV7IsAWNtPKKBtWX84vAGSFLAbQAlvdFjkVWGYmYixztrrEdMnhMqakkdYu/B3fxjaGQ554ueCrzL/yhIqPE+MPaCgXPnJlIuVEdw1J7BeBtjZpkVEyUS+AsCwDggEHlYxuYEjsVQ6Howg4lKxFTvcFSQ3CyjEfX7LedMYsMSm/SMSu7M7AxAxLOJKEni4OI8ksSYU2hSMtnuNS18+ECVibAadqNIUbi/DLE3kYg6BIVMB0BHvziWoU9bAsnCpQcuLNfPhlCS5SelVguCXHfeHXNCviye3SktPcaBR8WA98XAzi8VTdkYVq5gjwIizpMKXDGuTozYSXN74WAhJZibGIYhAjotAgsKM7x38Pthiout9Xh4fW+/OI9Cus/bDIQ6WHHCGs2YkavBTjiKdDd+HJnjtNGNf5QAc003Cl9dOfLugGX1STmqEUqGICzPYEt/KH9RNGG4hHqYvbhb7LgilKi4ejTeMyKnolH5ucQOxeST3uU94iu7H2JNqpvRyk4lZm7BIcAqJOl4V3g3em0U7BM7ULDsscUn3jQxSdM89o9By16hj97jlHNfIlzZZRNQlaTmkgEeevOKJudvyJqEIUD0ossAjrdUssOwDnCG+MXZE4t1mB4Ju3fr97RMkk+BKzP94vROFOukVh/7azb81Zy7D4xnW09jTqdeGbLUg/lCx7CLHuMeg1zDp9/v4w1nSEzklCkpWk+yoAg82Nu+JuhmT0KcUlrgN4Ob97HKFtpVA6NKEcfs+94uW+myZFHJRLlAAgF39olTlux2/NEURAzJ0S3jGXc6F0EqbEFfmkjvH384KfUMhJ1a/aT8HhecWKSODd0NwAQkHVJPgXEUIcUlQSPvwu/iPCHD3BbIAe/7G8IZzppGVmZ21LOezOO5czqFPtEa6wihQDqLOgwt9phsZ5wBYNySDzZiPfCMqvwqKT6pB7rwrSEFLC4v7xBQJnfyk4SM2IbsLGO9oAFGEJViIsEh/eIKmkOgA2ZWvBV/B7RLbMltMTiuAoN9g8YhcSLauJPbsbARTSwW+dUBjPnhHADzIeKv6RJQFQhQzVLueLKUB5ReGtzim+kJnknVlg+KfjHSjiZA7LqcK5JB6wWqwzYgCJfaS3WS75XiE2BIxVCBbM/7VRObVpShQJBAV9n384tdSZdBPZ8kTJyEl2JY6aHI8YG1tkIkTAlLlw5xEFrsMhaOdjH+sS8P0h4a+UFtmrK6pZOhwj823vh9xdiX3aHzjcjm3KLGJAJMVndo/PD6pi2uImfUceg2XJtYkd5gkHQ37YWxh45mERJQmRAg3gQAZpUZwwlZiBAhkoUnaQpU6QIEMkFOkYj2xxVHTR4ECH2N8fV/wAFi9Fn9/P+mv3RbfSpKBonIBImJYkBw7ux0gQIhkFX9HaBiRYXXe2eWcap8PjAgRJpLohOcWAaHFELK7R9sCBEZP0sUOpm2/M0mtnOSWmMHLsGFhwEQqc5nYPtgQIzR0IZE37j9sGn10fVPuMCBGvYzHDdfuPuTB1Isfrj3QIEQUR6haYeQ+2F9mZy4ECKYl1H1WOofvrD3YF5qX+iPdAgRl3Nn0LcmKn6QspPav8A4QIEdS6nCyvbu/3qV9YfbFp3oyT2K94gQIvuS+hXKRZFRKYnNHvTCm0B86v/AFF/7jAgQxE3u2PnB9UxagnqwIEKXUceggTeOUZeMCBEFCajeDgQIB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Loading bus to depart Kangerlussu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002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21. </a:t>
            </a:r>
            <a:r>
              <a:rPr lang="en-US" sz="9600" b="1" dirty="0" err="1" smtClean="0"/>
              <a:t>Venir</a:t>
            </a:r>
            <a:endParaRPr lang="en-US" sz="9600" b="1" dirty="0"/>
          </a:p>
        </p:txBody>
      </p:sp>
      <p:sp>
        <p:nvSpPr>
          <p:cNvPr id="2" name="AutoShape 2" descr="data:image/jpeg;base64,/9j/4AAQSkZJRgABAQAAAQABAAD/2wCEAAkGBxMSEhUUEhQWFhQVGBcXFxcYGBQYFxgXFRQWFhYYFRgYHiggGBwlHRQVITEhJSksLi4uFx8zODMsNygtLisBCgoKDg0OGhAQGywlHyQsLDQsLCwsLCwsLCwsLCwsLCwsLCwsLCwsLCwsLCwsLCwsLCwsLCwsLCwsLCwsLCwsLP/AABEIALEBHAMBIgACEQEDEQH/xAAcAAAABwEBAAAAAAAAAAAAAAAAAQIDBAUGBwj/xABOEAACAQIDBAYECgYIBQMFAAABAhEAAwQSIQUxQVEGEyJhcZEygaHRBxQVQlKSscHh8CNDU2KT0hYzRHKCorLCNKPD4vFUs9MXJCVjZP/EABoBAAMBAQEBAAAAAAAAAAAAAAABAgMEBQb/xAAzEQACAgECBAMGBQQDAAAAAAAAAQIRAxIhBBMxUSIyQRVSYYGhsQVCcZHwFNHh8SNiov/aAAwDAQACEQMRAD8A6sxMnWgGPM+dLyamTFOLY47x5V1uSRyqLY11jcz50UnmaeNsd/soNYIG7y1NLUgcWMz30oE86Wtvv15Up7Z5bt/GjUg0sbBPOjBPOjAo4oYAHjSDfGYJMsdSJ1AgwSO/KY9fKqbb23mtDJh7Zu3jAG7KuYxmMkZo3wN4odGcFiFztiILPcDAwMxAtlczR3FRECINck+ISmoRTfy2RvHF4dUjQCjo4pUVuZCaUKMLSgtKxiRSgDSgtB7ir6RA8SB9tTYwgKUBUO7tayu9wfCT9lRbnSG2NysfIU9Mn6BaLejis9c6Rn5qD1kmo77eundA8B76fLYtSNTRxWOfa14/PI8IH2Uy2OuHe7eZp8v4hr+BuKIsOdYQ32PE+ZpOc86OWu49b7G86xeY8xQzjmPMVgs5ow550ctdw1s3wNHWBF9uZpYxbj5x86XLXcfM+BvKFYYbRuD57eZpY2vdHzz50cv4j5nwNtQrGDbl4fO9gpa9ILvMeQo5T7hzEbChWSHSO5+75Utek7/RX2++lymHMRqqFZlelB4oPM09b6Sg/M9v4UcqQ+ZEfYmaMXDRsNTRZa32OfcIMaWtw0UUcUOhqwqVmPOhlowtJ0ABSgKNVpQFS2MStsTPE+P5FLj7aUFpjHYtLQ7R10McTryqKXoVfckhaFx1QSzBR3mKzWM6QO2lsZBz3t7hVTcZmMsSTzJmnXcDV4jb1ldxLH90feYqtvdJWPoIB46+6qUJSgtHhQbku9tS829yPDT7Kp9rbTWwod8zSYEb5gnUnwqdFZvGumOuth7bH9D2mcQQW1QqsnhOp5iKU8jS8PU24fFGU/H5V1/Qj3emyjdZJ/xgf7TTY6d//wA//N/7KRjOgryWGICIAPSQMe8lgwEfZUzZ/QVFU9dcNwzMj9GAIGka6zOs8a5b4l+p6ql+GLrFv9/7llsLpAmIViUKFSJGriCDBBC9x0jhU5tqWx9M+Fq7/LWE6ZYW3gbdi5atI4u5pFx30gIViTv1Og1rN2ukhZZ+K4eDzF0/7q0WTIlUupwZY4JTbxp6fT+bnXDta39G6fC1dJ8stQP6X4T6bfw391czwXSV7uIt2TYsIGYDMvXBhO4glzGvGK0+1NgX7l+6yW+y73HU5kEzmuQBMgkTvj1VE8uVLwo6OEwcLkbWV180jSf0vwn02/h3P5aP+l2E/aN/Du/y1jF6PYgkr1eogntJx3a5op0dGcT9AfXT31kuIzPovodz/D+AXWf/AKX9jYp0pwh/Wx4pdHtK08u38Kf16esx9tYgdF8T9FfrrSh0YxHJfrCq5+b3fuZvgeB9Mv1RvLe0rDejetHwuJ76koQdxB8DP2Vzv+i+I5J9b8KXb6I4j9wetp9i1az5PWBhLgeF9My+h0IrSSKx2H6OYobsQy/3Td94qzw+ysUu/FXT6rZ/15q1jkk+sfscmTh8UfLlT+TL0ikU3h0dR2mL97ZAf8iAU8a1s5GhFEaVSTTsVCTTlndTdOWt1GoVG0Ya0WWnCNaAFVYqEBaPLSwKVlpWOhAWlBaUFpQWk2FCQtLC0i/fS2MzsFHMn7OdZPbO3Ll5clv9EpJDGZZlncCIyyOIk6xU7sB7pF0tFrMthc5XR7n6tCN4zbiRx4DnvjkuP6Y4zEYhrVklcyHIxSDcdiFVwXBOWWEd2p3wNzd2clxBbuAMgg5NyaawVHpDuaZ40vG7OF7EJiXZzdtoUTUBEBnVUAiZMz3DkKcuyHC+sjmvSLpBfF827OJeLIFssCRndJFx2iJJfNA3AKPCulbAZmw1hnJZzatlid5YoCSe+ah2ui2H6tLThrioSVztBkgAyUykgxMGRJJ4mrq1aCgKoAUAAAbgAIAFTsVuKC0oCgKOlYGd6cba+K4Ylf6y4erSN4JBLNPCADrzIrLfBNeZsTeHDqZAHdcT31rul+wfjlnIDldGzoTMTBBDdxBPsrlzbMvYe5Dq9thMMJG471YaH1GtseKE/wBS+dOMXBdH1+J1jprfy4LEgEhupciAY3ZfSiAdd0zRrjC9u2CWlQCTJ7eW2ZDc5Ovqrnl3aWKbB4lbty49nqWAL9oZy9sKBcYTOpgZvVWvwTSpH7mnico++olHTKiLtFF0+xZGEsC4gUpdZFObPP6EtnIgRJzDLrA41hNguhZVY6uIGm4jgfUNK3/SzCfGLdu3lJHxliRru+K5tSN3aMTzIrm2Aw5F+2hlGF0EowIZY1gyOQFY5IqzXHLYmiwbeOsmR/XWwI1gFxvHPU12i3io+LW8jGZbOMuXRbiZTJkkgk6CNK53sT/i7wChmABB0gS6LvnTVlHrNa/ZO0bd1sKtp1bIAGAIlSS8BhwMfbRie9MWVbJju0AFvdfbu3puvZttbbqzayF7anKMsgwDrPzjV9h9o22s9cCeryljpqAszpz0rM4gy1kc71r/AFfhWmw+z0Sz1IkrDA8zmmfDfVxqiJN2J2XtRMQpKToYIIg67qRg9r27rsiEllmZETBgxzpWzNnLYDBSSSRJOm6Y0HiaZwex0t3WuAnWQBA0zGTrxqnRNseO1LfW9TJz+Gm6YnnFSiar72yFa+L06ggkRvIEDX1CrE0mMjYvFpaALsFkwKO/fRFzswC6andruqNtrZnXqACAVJie/fu8BRY/ZnWWBanVQsE8SojX20AS0YEAgyDuNBqY2bhjatKhMkct2/hTl+1mVl+kCPMR99KwEWrqsJUgjmCD9lEtwHcQY0MEGDyMVX7A2a9hXDRqREGdAKY2Dsp7DXM0ZTouu/Xf3aUxFuactbqQRS7W6gDdlaOKWRQinY6EAUoClAUoCk2FCQKrNr7XWz2VhrnLgO9vdVhjrmS2zDeBp47hWIcSSSZJ1J7zU2vUKYzibr3GzOSx+zwHCgqU6AKWo7qTyIpQG1Slhacy93spQYcjU60PSxAWjy0ZJpAQzMndEcKNYaReWjy0nL30WWlrHpFxUfEWbbQWCmDImNDETru376dy0lhS1sNJnOnmE63BvkbtIQ2UN6YHzSJ11g/4arOim00xFlmUkFRbzSIgkEkDnGWtFidkWGkmzak7z1aZvOJmsj0e2ZdsWcTbshc/xi7l6xWylUVFB0I7JZome/XdVY5XIJqol5fwwKBlzZsxbSYaDl7QkSYQceFF8iYVz1920DeUZmftKewv97goHlS7F5hqfRYSB9EDWfE5j9Uc6qdo7ZGIsYlbEytm8vaVlzBrZWVzRoIbWrfXqciyNyrT/o5xhMddtye0jXE1OoJV2W4CDv1yqZq42Beu4dreMW1NlCodVJllDBWYBieOkyADwA0qk2hcHWHuCJ4C3bW2B5LW16Br1tlrZ9FLijdOjsDqDwzfbUx3Z2S6Ejae10uGythwbrXEKjflKywLDuIAjvrpKcATO7XnXHOg2EDbTuAn+pa6QJPzbhAgcgcvnXXUbUVDdMdbGa6MPcxKXC2JugqwClSp3g7wVM7hU/oztRry3VdgxtnLnWBmBzctJ7O8cx68d0F2bbxNq/me8gzhSLd50BlZ7Sgw2/iDUrohj3s4jEYGVe1ZF1lcKqkZGVSHygZj2gCTrK7zw0a6/AG0W2wsTevYe5d+MsGtzEi0VOVA/alZ4njV30c2n8Ys52AkMVMbjABkctGHrBrmPR/Z165s27ct3LkpcJa1mfq7qJbtlgwUhid/HXKBvgjfdEdoWr2GRrKrbAlWtruR5lhPGZzSdSGk6zTnGhWmObLxt27cxKC4AbbZUJVTl/SOJIEZjC8aY2njcTYe0hvIxvNlB6sCO0izAOvpjyql6AMTiNoHne/6uIP3050wBbHbPUHdczHU/tbJ/wBhpNVKrC12NM4v27dx3uI2VGZQLZHaVSQWljppu799Q8PtlhgzfcAtJAAED08g5+NO9I7mXCYg8rN3/wBtqp+ieEW7s1LdyStzrZ4H+ufKQeYgEVPpYbFxgXxTLbuFrLJcykqqOrKrQZVi5DEA7iOBoXce4xa2IXKy5pg5vRYxvj5vLjWRs4jEbMvJbuN1mFuNCnXs6iSB81hIJXUNw1JibtE3G2qFtXAjLZmWUuu5plZHBxxod9wpGh29jzh0VgobM2WCSOBMzB5VcWrJ18a590vbED4ut66jB7oAyW2tmdBrLtI7XdXQLFzQ68TUOTSHSN5FGFpUUcVtZmEBRgUcUIpWOhnGYfrEZN2YETy5GsNfslGKsII3j88K6BFQ9o7NS8O0II3MN4947qznFvoXF11MQGpeapm0NjXLesZl5r943j7O+qW9tSwnp3rS+LoPZNc+pp00a12J2tCqa50owa78QnqzN/oBqO3TbAftj/CxH/x1orfoTRoaOsy/TrAwct4kgGAbWIAmDAJ6vupq307wAhnuFbhVQ0W75AiTlByCQCx1gVemXYnY1dCsx/8AUHZ/7Y/wr38lGPhA2f8Atm/hX/5KNEuwbGloitZz+n2AP65v4V/+SiPTzAftW/g3/wCSjTLsBoGFUu3cSUVyu9RaIHObjMR5IPOozdP9n/tW/hXv5aj7Tx6YizntTle6qydCcqTMbwIuDfy3VUIuNtkz3pEi2D2QREIseqQaqtsviPjNkWNxS5n9HcYA1Op1ANTdoYtbGV7no5TqoncRPf8AOX21G2JiBi2tsrQyJLjUdohQyzGomd1VrTRycqSy6q2OcbWslcRfVx2lknxlP5q6F8HSlcKAR6Sl/UMWkewzWP6XIUxGP04WvJjZaZ5aR6xXQdjYA4exluQuTCQ0HcU6tnMjvB17qI9Tql0L9cKqsxCgEkyQBO/jT8d9Z09MsHbLLdvkNmcj9HePYZ2NvVUI9Er99LXpvs8/2j/lYgf9Osnjkm1RopJoPAdErNhStm5iLYbUhbpEmIkwN8camYDo/YsI6WlK9YCHeS1wyCJLPJ4k8pNRh0wwJ/tC+tbo+1KdXpTgj/aLf+YfaKb1+ti2H9ibIt4S31drNlzFu0QTJAB1gaaVE2V0ctYa69yy9xQ/pWpQ2uJEArmESYhu7dpTx6TYP/1Fv61EOk2DO7EWvrCi5BsFsHYKYTrMj3G61gzFyhM6zGVV3yaGP2Kt3EWsQXYNZgKoy5TqSc0ifncDwFKbpFhP29v6wol6QYU/2i39YUrl1CkSdp4LrrT2iSodSpIiQDvidKrhsHLZs2rd50NhiyOApMkOIdTowhzppUv5dw37e39YU3c29hR+vtfXWkpMVEN9gtduW7mJv9aLRzIi2xaTNoczjMxbcOI3ciRSrOxoxj4rrJzJkyZIjRBObNr6HLjTrdIcJ/6mx/FT30Sbfwsf8TY/i2/fVNyDYY27sU4i5YbrAosOHy5M2eGQxOYZfQjcd9Xti4QKqhtvCndiLH8W376dtbYw0f8AEWf4tv8AmqXYHW6MChR1tZNAo6KaOaBgoUKKaADqj230UwuKk3LcMfnpCt6+DesGruaOk1YWcg278FLiWsEXBy9FvI6Hz9VYLaXRi9ZJDKykcGB++vTlNYjDJcEOqsOTAEe2lTXRlau55OxGDY6Mvlp7BFQ2sMvGRyNel9qdAcJdkhShPFd3rnX21kNqfBW+ptOGHLQHyb30Kco+g6iziZC/OEGiuW4EiY866BtPoHiLc5rengQPcaz2J6O3EmFYeRHtIq1nXqJwZnrV0D5vr1++pCXweNJxDqGKusEbyvPvBpq9YA3Nv5gg+0RW2pMjclTXStl4YjC2AOLlt0zFyAfqpXKMKxDqJ3sARv0nWu1bHX/7fCjd+jV+/t2yTPdNw+yoyusbYR3kiJ0h2U19bVtRozEO4A/RqVMMQfSEgaVfbP2etu2ifoyVVQSAFDEKATEmJOu876miea0IPd+fXXMnRb32M6nRZFxd3FM4c3Fy5DlyBezwA7XoDU+uaLbFv9HiQANcLfGncm4CK0RB/dqo21blL0x/w2IHHjaPurSErZElscn2iZueoDyFRwKRtW+c6lToyz/mcfdUVcU35FdE09THFqiY1oHhSHsRTIxTfkU+MUTyqHqQOmNRRrvo2M0IpuRNEk02rQZFBLoG+jOu6srKHlxQHupi9eLd1EyUzcugUoxV7Ddjd402rURNKUVtZNDi3Y3gHz89DUm7j80RbUACNSTzPzY58ZPfUSKUFqfCVR6+JoSaqPlxeXto124vGIrKxFvQg1S4rpVhbQBu3kthjlBc5ZO+KkfLlrgc3hRYizg0cVS3Nv8AJfPSofy+paGKZtTGYZoG8x+FUFmnFHWZ+XAfQA9bcfVWc2d8IyYjEGxZdmI33Aqi3MwApY5mkiJCxu11o2BbnSqFZd9vPbE3GWO+B5RR2+lMiQhI5gGlYWaehWZtdLUb0VJjvHs50+OkQ4iPP7hTBuupfRULFbKsPOe0h5mIPmNagDb44Zd076bxe1usR1DBMylcw1IlSAd+sTNFJhqOB7Q2N8YvNcW2Ml26wVoOQF7hCjNHCQN/Cq7afRPFWQSLT5VXOxDqQAASZ7XCDI4esVqMR8F2IRcuHxtplMSrC5ZzAbpCZ83gayeL2Di0Y2p6wEhYt3A6kz2VyyJM8I0IroUl6tAouXlTKjB29S0+gC0eA0ru6W8rIkTkUJP9wqo/01xzY+z3XEpauIQXNtSrCD27ttYI5EMa7EWm6TvnLuI45ieO/wB1YcQ1o27lwW/y/n0LED90ef4Ucfujz/CkCOTe2lyP3vI1zFCSv7g9lV2N3sMsTZvDh+zPKrFiP3vbVdiADdUAkytwceKH3VWLzIU/KcWGz7t1bZS279gDsqzbpJ0HjTD4N1MMpUjeCCCPEHUVt+j9u+uz1ynKGYEg5crIyIAXkExIOmk6cN/SuiWzc+FD3/0jBiCzNPIwN2mvIVtPJc2kSo1G2efRaNLS2RXom/YwqkhrY07ifzvqNct4EgzbEagwraaa6jcaVy+H7/4FqicFFuj6o13e1b2e40tKefYal/J2zyJ6lIPHI3HXSp8QXE4E1o0XUtXoRejuAXQ2bc6nUydN+k91SLXR7AFQww1ogiZg7jHf30WylJHnM2WpDWDXo+50XwBEnDWo7sw+xqiYno7sxPSw9v1G6Y7zDaCnuGpHnrqDQ6k16EPRvZSyTZtCNDLvyH7/AHigNh7JgHqrIDbiWcA897eyjcWpHnzqjSlsmu6jD7IH9kHkT/1Kg4nY2FY5rVtFQyQCifSPOeEVMpNFRdkxdmlT/WE67yEnfziqzbNu+l3DqrswvO4fRdAqFt8iNA2uuqgcavGt79W3n57j76yXTlEsoHRSHuZlZ87klMgUrqY17E9yeFcOPWnuayUfQrek1pVMLeNw6lwMjhTLDKRqMwkA+AOk1cYfZrJYstbMZntJqSZzhS0keiS5IjUAEa8ubm6AoI5AsOWmunq1/Ct98HlgOl5j2lD2isH5wXMZg79VB8K2nfVEqmqNadnFQTmY5QTv5DlPdWBw10m5NvKCTmnskBlM5mMydVJ07639612TCHj877p1rH7aFtH60qM65SWE5isFTMaHQPBO4eNGGEpLxMHNQ6IvukWJfCWWvOoKi4Fy8kLXB1heIOYdT2YBkxrw5zsSxaSy+Iw7yqvDqwi7aBPY0BJZIWc06QZiCatfhIwd/wCLrdJm01wT+kYkyjZS1siJ0OoOh/vEjEdHNrnD3wxg227F1T6LW20bMOMb/VHGt1GLVfyyIylHc0PSLH3nvW7TXLkoqAA5t5AOaOO+J10Wug4y+MPhjfuMoC6qjMATnJgKBqZgkDfANYLpltktdS2jGMMpQPHbDqzgEtvabYQ6adtuNUG0dp3L8dYxIScqkkhM0Fgs7gTrHcAIAAErHJK2NzUlTRuk6Z2SnWSBGhsmFed4beQV03g+IBIB02zcOMTZW6vYDxOY5WBgF1YMNMrFhPHJO41xLAY3qbqXSuYIwJX6S7mXulSR667piNhWjaIsJdssbbKly21tSucL2sougE9lfDWIOtTPboPzdUQPl3DWxC4uwSoIhGZ2jMzHs20M+kaYbbeIe0uIso3UlicrqRee3bBLtE6AqGICgns8dSKu50BdlVAWtupYtfAtu90mfStm6AszMZiBAjfWh2xbFrDWLKslt3azbC51AChlTIqsQS3Vs2knN2gDvpvKlUb3ZGne6KC7t/E3LRuKp+LwEdwlwQzTIDNAjcNAfS31UWbXWKYzZARJEoFM6dryqw2zi7ltVwh7FuyoUW1GVYQsFc6mSy5XOp1Y1A2c83EX5pe3mBMKYYel3anfO81Esls+l4Hg54+Fco1b3/2bvpXsu2G2VdyqMQ7A3HCgNcyWBezPG+GtLv3SakWbBDse8D/KCP8AV7KxmyCH2lmUDdeYkAE7hbHdp1prW2SMzEpc1dokKJCws+lvlTp3eWuV+CHz+54Eo1kkr7FtbttwPsp9LLnl5fjUBbi/s28k9/5nv1l2EU/qm+qneOfj5eWIh65h7kcPI++oD4ElszGCAQI36ggnWdwJ/O+xv4VCNLLT/cXu7++qLFO6kLLqjHJBRdMwaIOvIEePntgpS3In0I6W7FtLpudoM5QrmktDAoQJAWECmREZZq6ti1patXskCMgMqYMmVbVmidftiq3ZOyj1Ad4N1rKrOUSAUEAz6TcCT4aa1a4rCqCHA7SkEeJ0J7jBNdUYP8yRnJr0ZGOFumJCnLJPagR3xGg76q722LKXBaLWusceiobtSGbMCwgiEJkEjTvEu7Swl5r8hma2RqrwbY7MRbAlg2YDfpBbf2aSuCvD0RaH11+y2a45JRbTbKSvdId2JtS3c7Nt1LDepBUyRAOVwJ8RNWLYdyO1JnSMxEcQdKosPhsW7yy9WAwAE2ntMg9ItAzydY0Ednd2q0mFs5ECsZIn0QR6TFtw7yaym2vK/qaRV9RhbV0RA+/w3msxgNrYg4+5hr9wAfpGtKBbGVASozNG4gMTmbeIA3CtRtW8i2bhhoCNMqxERqTI5TVbibwC28T+sGGYFtJYSy6856mfEmo57xrVPv8AP9SMlR6IqtquLLFLN2+10jQIhygTBObfoA2kaZdYGtKwGKvphVdzeYs0TbTO8AkhsinM2jrOWYjXmbtmvOgyhWRwPRN0ko4gFQbY4MDv3TTO07TWFwpVMqKCmWCACbrBQPUoEeFb8+PPUF0a6mTbS0tEV9k4hyGL3GHAsRuOu46jfup3FbLuOsdWSDPHz495rSJh0Agwd8mN5Jk0ZRBw8lP3Vk8803SOjlRMiOjoETagTqcx05n0uVTsJsrFKsJhTkk5e0g0neBm47/XT+0MTiFZhZtsQVYqwCBQQOypzAPmOsbxJ1I3gYLC3SpNxVLFjqbcMRwLZVyz4d3hXRCVbyaM3Hsi2OyNfT/y/jWR+E7YTHCqyvOW6oMiIVlYEjXU6DTxroBBk/n76yfwmgDBEn0g6ZdTvMg8dezm8644y3OhrY4vjrCknUjfqIHDfEabq678HOyVGAtsjR1hd2ED0g5t/YiiuO37hP8A5ruHwUGdmWf7171fpnrSbdERW5aYnBZEZy+iKzHs8FBJ491cKudMRfCrdtwx7JZNQAQNFB11kzqdw56eg9uW5w18GQDZugkbwDbaSK8mJcKwymCNQRwMVpgdpiyUmjrnTDE//g7BJ1uXRb9GAerNx2ZTPO3E95rk4412/wCFfo83ybYdWgYNEDWwo7Wfq7ZeQdCu/duLVxO/kEZSTI1kRB5DnVw3RMizxOKW8BAOYIquTBllXqgeeqpbJ7yfXCU+lPd99WW29ijDpgyjZjicOt1hIMXHuOMoA3DKbW/jNH0gw1m2ipbMupPWEAwZiNSx5bhpqa0crpCUerKW5qDXqDZOBL2LLh/StW23fStqfvrzCK9JdCNro2zsISYIsopGuhtjqz7VNYZrpUXAszstvpDyrh/SS1cu7eXDlyV+NWVHIf1ZOg4iTXcm2xaHz1+vaH+phXNfiDLtv47+gNgOzAm/bDy9lbbMVBaYIJA08ajFabvsOdbCfhKwjJi0JMhrI9ly5P2jzrL2hDRz/wDB+2tT8IW00v31a29tlQG3CmWBBzEv9GSxAGv9XM9qBlGY6Hv/AA91ZPY+x/DnfDRJvQcZcWwndZY7o1N20PuFdES4zfOUwWP1mJPtPtHdXOOh9sjE4gJl7NpjrIEddbZt3ia2GBvHKJBkgTprMCeHj+d3ZmjWldkj5Btucr7sv1Vu7yPv/PnVjhQ/NPWhPd+H/jTOB+8g+BHPu7z+d0q1iCOfl+eS/nflRLNM7XI9NB/hb+b94cOPf2s7tO0+a2C4abqTA19F9xk/SPl5pOLYiBPme7v/AHj9Y89aw3W620VgtnE5iSMuR8xgcY3HmR6rh5kQ+hrrQ0oYloViYCgTJ0jjr3VCs40myGjUoDpzZZ4+NMdILjPhriojMWyjKDDEZxm1E6AST3A16k5JJnPGO5eW8CWAIYQRpx9tK+TW+mPI1n7W2rllEtMEVkRAQQ8zkU6679aDdIrh+co8B768aanKTfc604pUaD5Ob6Q8qP5Pb6Q8qzTbfu/tB5AfdSflq4f1p8zU8uQ9SNM2zGYFSVIYEEdx0Irh+zen2NTEph863LXWLZVXtW5UZghCsqg6EnfM10r5TuftW+s/vrkeCAGLLQCV2nbA3zDvdg/5AfUK1x4+tkTdnU+nC3sBsy6bbhWRwLcR2EbFAoAGHBCFjhw3Vivg96TYzFYqL97rbVtWcqwTRtFVlyrqQW4/bFWfwkXicBdgg9q3M8usXd649tU+zMOuF2lYQaC5hEU97okH1zZU+unHHGt1uKTt2dT+VByPkPfQG1R3+X41RNiF50y2LX96ly0PUai3tG2d7x4q33TU/D4m2R/XW/aPtrCNix3+z30u1ixH4fjUvEPmF6elDT6C+ZNZzp1jruKw4RVHZcOdw3Kw47/SpJvCdPspF5wVIneDWjxwrYzU5N7nO7uz7uVGydlz2TK6wYMiZGvOundEMU+Ewy2bgMhmPZe7AzGYhWUbyaojaXq7A5Ms+s9oeYqzN2hQT6lTbXQusZt0lHUDVlYCVZt6kCc9w1xM9F7pu9SjKzRv1A0Emup9cOVZ7ZFuMU5J3K0d+qjT1TR5Wkgh4k2zR9I9shtn4gPaKubTLH6EqC0LIKop3mfVXEryEQSNCCR3wSD9kV1rpNcnCXx/+s+yD91c7xdsC1gnYdk9YH5HLiGJH1TWkYpdCLvqXHwgY4n4lZMg4bC2kPantbtNBGiKfXWXa+XJZzJ010+wV0zpHs3D3T1rWwX4tqJgALMGDoKxvSG0EFm2ABGeQP70f7TU6ldFqPh1FdsiyLmIsoQSrXUDAcVLjN/lmu92sZgUAVMIFUblCpA1nQTArjvQXCZsTnO60pb/ABPKr7Mx9Vb+5e/OlKUU+pOpo0h2xgx/Zh9S3RL0iwg3YcDwS0PsrI3L9NNfIpcqA+ZILpauHa711lHRrhPWBiMpMaFAPR4yN27dWZ2ldCWix5gDvMyB7KuMfdzrp80gnw3GPOs/0olAiEGTLaa/uwY9dTHGnkS9D38PHKH4e7fi3S+br7Fn0Avs93Fu3pHDMxnmzrxPhW1syBr9q/nhXPugWPQXb9stle9aFpOyxOYPmYaaDsgnWN1bu1ejXNP+A/8AyVvnVy2PBxOluTVbx81PPv8AGpK3TwLeY99QBiOP+z/vpa4gflT/ADVlRTkTevP0yPWBxHf3DyHKmlc9ba7QMk7mU7rbcAe4VHa6CPw/God3FpZYXbj5bdvtMSDoG/RjdJ3uPzNOC3Jk9i56JX+twOHuTqbKBu9kXIfMrUH4QLrDDIiMUa5cQZhpAWWJ0jSVHjSfgtfNs9BEQ10RroTdZtAeEOKa+ES0GOGVxKN1wI1EkW1Zd26Cs+MV3y3x/Ixi/EXWwukdi3h7KdU/ZtpPonUqCxkmTJJPrqd/Sqz+zbyWsSjwIA0Gg9VOI55V5rxxbN1ORsz0qtfsm/yVX43pFcfS2Ag9RNZ8MeR8/wAKWrn6Pt/ChYoITnJi7hYmSxJ5kzWcxHRguH7a53vC/mynQiYX0pIEnjxNaJbnd91G1z8nStVSIplP0i2RdxSdX1iKhIYyjM0idxzaDXlPfT2K2QXv2LpP9SH01klgANTyj21Y9cfyaPrvDzp2gpgNukm1Tou9w/Pqo2JiYEc5FLYNLGOrpy3ZFGpnkfXNPWpjh50WgpmeO0G7vIU1c2hcIIkD1VYnZtvXsn6z++k/JicFP1n99Z6Wep/VcN7n0Rn71t3jNdfslipWFIzRPogAjTiKm2sdcUAFyxHEhJ9gFWnyWn0T5v76I7Ot/QPm/vpaZdxLieGX5PsVx2nc4H2L7qqij5+sDhWGbUKuY5t8kzm9YrRts+39H2v76S2z7Z+Z7T76NLB8Vw7/ACfYpdoY1ntOhJOZSNIG8eFZttm3Gtpb3BGdu45wvDh6MVvPk5Poec0u3s5CY6sa7qa1Iynn4ebvT+1FCNpuLYF7WBEqCSTB1IA/M8KoOkOL6x1Os9qZBEyxMifGug3sDa3LbUxxgan18KzXSbYNy6yGyijKCCBlWZOkTpTS33MsuXHKNRVEfoxdKWiVMZmJPq0H3n11Z3Ma/wBI1C6P7MxVkMHwy3FOol7XZPMGToeX5OmOz042rY7oUxScXfU6MfFYowScPsZ18Xc+kaaOJuHifZWn+TrX0E8loHBWx+rtj/CtPSyv63F7n2MvYutJBJ1B89D91J29iTnAgxl582atBtTC/oz1SLmBG5RMTqJG7SmMJYL6XrJDaQcoIg95AiKnTuHNhJa0l+m37mY2XfFq+l5kLZCTpE6owG/vIPqrRp0wtD9Vc87VWTbEtfRXyFIbo/an0RV7nLPLjk70/Ujf05s/sbnnb99AdPLA/U3PO37/AMxUk7Cs/QHtpX9H7P0B7ae5GrH2+oz/AE9w/Cw//L7+/wDMVB2x0ls4izcti2ylwBrkjR1bgf3at12Fa4KPbTq7ItjgPKluUsmNfl+pYfBaV+KOBoLd15jkURp+3yNF8I+IYNhUAWIuuZJEwqgAQeOsnv0pnD27ltXS29tVuDKx6tjc5dls+UbzvU7zTym6VRLjo62xCsUYXT/ecPlI8FG4evd5P+LQZalzddbdjLC8eftpa3O/21rETvori8/s95rl5Z6PtH/qjLieFHryPka04JjSfqj30kuNxmfAe/Snyxe0n7qM51bH5reTUXVP9B/qt7q0Wc9/lFOD87vfRyx+05e6jMi2/wBB/qP7qV1L/s7n1LnurSFfHyHvoneNxjyj7aOWHtSfuozy2H+g/wBV/dRnBud9tvqt7qvV5z7KWrHnRy0L2pk91FAMHdGoV58DPnvHnUm02IA0DeQ/3KT7auGc9/qP4U5ZbTefP8Kegzlx7l5oRfyIvE0a7hQoVoeeINJHH88qFCkABvNGN9ChQApd1OYXef7rf6TQoULqDGPx+w0a0KFIB9d1Ed9ChTGAbj66K3uHq+yhQpoAXfvP2mis/nyFChQAp/up8bqFCgBA3U8OFChQIAom40dCkMQu7899KShQoAdWmOfjQoU0IkXd3qqJZ3D88aFCkhim4+r7KTwP550KFAB2t1GdxoUKaEE3D88DSlo6FIYDv/PKlChQo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66888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SEhUUEhQWFhQVGBcXFxcYGBQYFxgXFRQWFhYYFRgYHiggGBwlHRQVITEhJSksLi4uFx8zODMsNygtLisBCgoKDg0OGhAQGywlHyQsLDQsLCwsLCwsLCwsLCwsLCwsLCwsLCwsLCwsLCwsLCwsLCwsLCwsLCwsLCwsLCwsLP/AABEIALEBHAMBIgACEQEDEQH/xAAcAAAABwEBAAAAAAAAAAAAAAAAAQIDBAUGBwj/xABOEAACAQIDBAYECgYIBQMFAAABAhEAAwQSIQUxQVEGEyJhcZEygaHRBxQVQlKSscHh8CNDU2KT0hYzRHKCorLCNKPD4vFUs9MXJCVjZP/EABoBAAMBAQEBAAAAAAAAAAAAAAABAgMEBQb/xAAzEQACAgECBAMGBQQDAAAAAAAAAQIRAxIhBBMxUSIyQRVSYYGhsQVCcZHwFNHh8SNiov/aAAwDAQACEQMRAD8A6sxMnWgGPM+dLyamTFOLY47x5V1uSRyqLY11jcz50UnmaeNsd/soNYIG7y1NLUgcWMz30oE86Wtvv15Up7Z5bt/GjUg0sbBPOjBPOjAo4oYAHjSDfGYJMsdSJ1AgwSO/KY9fKqbb23mtDJh7Zu3jAG7KuYxmMkZo3wN4odGcFiFztiILPcDAwMxAtlczR3FRECINck+ISmoRTfy2RvHF4dUjQCjo4pUVuZCaUKMLSgtKxiRSgDSgtB7ir6RA8SB9tTYwgKUBUO7tayu9wfCT9lRbnSG2NysfIU9Mn6BaLejis9c6Rn5qD1kmo77eundA8B76fLYtSNTRxWOfa14/PI8IH2Uy2OuHe7eZp8v4hr+BuKIsOdYQ32PE+ZpOc86OWu49b7G86xeY8xQzjmPMVgs5ow550ctdw1s3wNHWBF9uZpYxbj5x86XLXcfM+BvKFYYbRuD57eZpY2vdHzz50cv4j5nwNtQrGDbl4fO9gpa9ILvMeQo5T7hzEbChWSHSO5+75Utek7/RX2++lymHMRqqFZlelB4oPM09b6Sg/M9v4UcqQ+ZEfYmaMXDRsNTRZa32OfcIMaWtw0UUcUOhqwqVmPOhlowtJ0ABSgKNVpQFS2MStsTPE+P5FLj7aUFpjHYtLQ7R10McTryqKXoVfckhaFx1QSzBR3mKzWM6QO2lsZBz3t7hVTcZmMsSTzJmnXcDV4jb1ldxLH90feYqtvdJWPoIB46+6qUJSgtHhQbku9tS829yPDT7Kp9rbTWwod8zSYEb5gnUnwqdFZvGumOuth7bH9D2mcQQW1QqsnhOp5iKU8jS8PU24fFGU/H5V1/Qj3emyjdZJ/xgf7TTY6d//wA//N/7KRjOgryWGICIAPSQMe8lgwEfZUzZ/QVFU9dcNwzMj9GAIGka6zOs8a5b4l+p6ql+GLrFv9/7llsLpAmIViUKFSJGriCDBBC9x0jhU5tqWx9M+Fq7/LWE6ZYW3gbdi5atI4u5pFx30gIViTv1Og1rN2ukhZZ+K4eDzF0/7q0WTIlUupwZY4JTbxp6fT+bnXDta39G6fC1dJ8stQP6X4T6bfw391czwXSV7uIt2TYsIGYDMvXBhO4glzGvGK0+1NgX7l+6yW+y73HU5kEzmuQBMgkTvj1VE8uVLwo6OEwcLkbWV180jSf0vwn02/h3P5aP+l2E/aN/Du/y1jF6PYgkr1eogntJx3a5op0dGcT9AfXT31kuIzPovodz/D+AXWf/AKX9jYp0pwh/Wx4pdHtK08u38Kf16esx9tYgdF8T9FfrrSh0YxHJfrCq5+b3fuZvgeB9Mv1RvLe0rDejetHwuJ76koQdxB8DP2Vzv+i+I5J9b8KXb6I4j9wetp9i1az5PWBhLgeF9My+h0IrSSKx2H6OYobsQy/3Td94qzw+ysUu/FXT6rZ/15q1jkk+sfscmTh8UfLlT+TL0ikU3h0dR2mL97ZAf8iAU8a1s5GhFEaVSTTsVCTTlndTdOWt1GoVG0Ya0WWnCNaAFVYqEBaPLSwKVlpWOhAWlBaUFpQWk2FCQtLC0i/fS2MzsFHMn7OdZPbO3Ll5clv9EpJDGZZlncCIyyOIk6xU7sB7pF0tFrMthc5XR7n6tCN4zbiRx4DnvjkuP6Y4zEYhrVklcyHIxSDcdiFVwXBOWWEd2p3wNzd2clxBbuAMgg5NyaawVHpDuaZ40vG7OF7EJiXZzdtoUTUBEBnVUAiZMz3DkKcuyHC+sjmvSLpBfF827OJeLIFssCRndJFx2iJJfNA3AKPCulbAZmw1hnJZzatlid5YoCSe+ah2ui2H6tLThrioSVztBkgAyUykgxMGRJJ4mrq1aCgKoAUAAAbgAIAFTsVuKC0oCgKOlYGd6cba+K4Ylf6y4erSN4JBLNPCADrzIrLfBNeZsTeHDqZAHdcT31rul+wfjlnIDldGzoTMTBBDdxBPsrlzbMvYe5Dq9thMMJG471YaH1GtseKE/wBS+dOMXBdH1+J1jprfy4LEgEhupciAY3ZfSiAdd0zRrjC9u2CWlQCTJ7eW2ZDc5Ovqrnl3aWKbB4lbty49nqWAL9oZy9sKBcYTOpgZvVWvwTSpH7mnico++olHTKiLtFF0+xZGEsC4gUpdZFObPP6EtnIgRJzDLrA41hNguhZVY6uIGm4jgfUNK3/SzCfGLdu3lJHxliRru+K5tSN3aMTzIrm2Aw5F+2hlGF0EowIZY1gyOQFY5IqzXHLYmiwbeOsmR/XWwI1gFxvHPU12i3io+LW8jGZbOMuXRbiZTJkkgk6CNK53sT/i7wChmABB0gS6LvnTVlHrNa/ZO0bd1sKtp1bIAGAIlSS8BhwMfbRie9MWVbJju0AFvdfbu3puvZttbbqzayF7anKMsgwDrPzjV9h9o22s9cCeryljpqAszpz0rM4gy1kc71r/AFfhWmw+z0Sz1IkrDA8zmmfDfVxqiJN2J2XtRMQpKToYIIg67qRg9r27rsiEllmZETBgxzpWzNnLYDBSSSRJOm6Y0HiaZwex0t3WuAnWQBA0zGTrxqnRNseO1LfW9TJz+Gm6YnnFSiar72yFa+L06ggkRvIEDX1CrE0mMjYvFpaALsFkwKO/fRFzswC6andruqNtrZnXqACAVJie/fu8BRY/ZnWWBanVQsE8SojX20AS0YEAgyDuNBqY2bhjatKhMkct2/hTl+1mVl+kCPMR99KwEWrqsJUgjmCD9lEtwHcQY0MEGDyMVX7A2a9hXDRqREGdAKY2Dsp7DXM0ZTouu/Xf3aUxFuactbqQRS7W6gDdlaOKWRQinY6EAUoClAUoCk2FCQKrNr7XWz2VhrnLgO9vdVhjrmS2zDeBp47hWIcSSSZJ1J7zU2vUKYzibr3GzOSx+zwHCgqU6AKWo7qTyIpQG1Slhacy93spQYcjU60PSxAWjy0ZJpAQzMndEcKNYaReWjy0nL30WWlrHpFxUfEWbbQWCmDImNDETru376dy0lhS1sNJnOnmE63BvkbtIQ2UN6YHzSJ11g/4arOim00xFlmUkFRbzSIgkEkDnGWtFidkWGkmzak7z1aZvOJmsj0e2ZdsWcTbshc/xi7l6xWylUVFB0I7JZome/XdVY5XIJqol5fwwKBlzZsxbSYaDl7QkSYQceFF8iYVz1920DeUZmftKewv97goHlS7F5hqfRYSB9EDWfE5j9Uc6qdo7ZGIsYlbEytm8vaVlzBrZWVzRoIbWrfXqciyNyrT/o5xhMddtye0jXE1OoJV2W4CDv1yqZq42Beu4dreMW1NlCodVJllDBWYBieOkyADwA0qk2hcHWHuCJ4C3bW2B5LW16Br1tlrZ9FLijdOjsDqDwzfbUx3Z2S6Ejae10uGythwbrXEKjflKywLDuIAjvrpKcATO7XnXHOg2EDbTuAn+pa6QJPzbhAgcgcvnXXUbUVDdMdbGa6MPcxKXC2JugqwClSp3g7wVM7hU/oztRry3VdgxtnLnWBmBzctJ7O8cx68d0F2bbxNq/me8gzhSLd50BlZ7Sgw2/iDUrohj3s4jEYGVe1ZF1lcKqkZGVSHygZj2gCTrK7zw0a6/AG0W2wsTevYe5d+MsGtzEi0VOVA/alZ4njV30c2n8Ys52AkMVMbjABkctGHrBrmPR/Z165s27ct3LkpcJa1mfq7qJbtlgwUhid/HXKBvgjfdEdoWr2GRrKrbAlWtruR5lhPGZzSdSGk6zTnGhWmObLxt27cxKC4AbbZUJVTl/SOJIEZjC8aY2njcTYe0hvIxvNlB6sCO0izAOvpjyql6AMTiNoHne/6uIP3050wBbHbPUHdczHU/tbJ/wBhpNVKrC12NM4v27dx3uI2VGZQLZHaVSQWljppu799Q8PtlhgzfcAtJAAED08g5+NO9I7mXCYg8rN3/wBtqp+ieEW7s1LdyStzrZ4H+ufKQeYgEVPpYbFxgXxTLbuFrLJcykqqOrKrQZVi5DEA7iOBoXce4xa2IXKy5pg5vRYxvj5vLjWRs4jEbMvJbuN1mFuNCnXs6iSB81hIJXUNw1JibtE3G2qFtXAjLZmWUuu5plZHBxxod9wpGh29jzh0VgobM2WCSOBMzB5VcWrJ18a590vbED4ut66jB7oAyW2tmdBrLtI7XdXQLFzQ68TUOTSHSN5FGFpUUcVtZmEBRgUcUIpWOhnGYfrEZN2YETy5GsNfslGKsII3j88K6BFQ9o7NS8O0II3MN4947qznFvoXF11MQGpeapm0NjXLesZl5r943j7O+qW9tSwnp3rS+LoPZNc+pp00a12J2tCqa50owa78QnqzN/oBqO3TbAftj/CxH/x1orfoTRoaOsy/TrAwct4kgGAbWIAmDAJ6vupq307wAhnuFbhVQ0W75AiTlByCQCx1gVemXYnY1dCsx/8AUHZ/7Y/wr38lGPhA2f8Atm/hX/5KNEuwbGloitZz+n2AP65v4V/+SiPTzAftW/g3/wCSjTLsBoGFUu3cSUVyu9RaIHObjMR5IPOozdP9n/tW/hXv5aj7Tx6YizntTle6qydCcqTMbwIuDfy3VUIuNtkz3pEi2D2QREIseqQaqtsviPjNkWNxS5n9HcYA1Op1ANTdoYtbGV7no5TqoncRPf8AOX21G2JiBi2tsrQyJLjUdohQyzGomd1VrTRycqSy6q2OcbWslcRfVx2lknxlP5q6F8HSlcKAR6Sl/UMWkewzWP6XIUxGP04WvJjZaZ5aR6xXQdjYA4exluQuTCQ0HcU6tnMjvB17qI9Tql0L9cKqsxCgEkyQBO/jT8d9Z09MsHbLLdvkNmcj9HePYZ2NvVUI9Er99LXpvs8/2j/lYgf9Osnjkm1RopJoPAdErNhStm5iLYbUhbpEmIkwN8camYDo/YsI6WlK9YCHeS1wyCJLPJ4k8pNRh0wwJ/tC+tbo+1KdXpTgj/aLf+YfaKb1+ti2H9ibIt4S31drNlzFu0QTJAB1gaaVE2V0ctYa69yy9xQ/pWpQ2uJEArmESYhu7dpTx6TYP/1Fv61EOk2DO7EWvrCi5BsFsHYKYTrMj3G61gzFyhM6zGVV3yaGP2Kt3EWsQXYNZgKoy5TqSc0ifncDwFKbpFhP29v6wol6QYU/2i39YUrl1CkSdp4LrrT2iSodSpIiQDvidKrhsHLZs2rd50NhiyOApMkOIdTowhzppUv5dw37e39YU3c29hR+vtfXWkpMVEN9gtduW7mJv9aLRzIi2xaTNoczjMxbcOI3ciRSrOxoxj4rrJzJkyZIjRBObNr6HLjTrdIcJ/6mx/FT30Sbfwsf8TY/i2/fVNyDYY27sU4i5YbrAosOHy5M2eGQxOYZfQjcd9Xti4QKqhtvCndiLH8W376dtbYw0f8AEWf4tv8AmqXYHW6MChR1tZNAo6KaOaBgoUKKaADqj230UwuKk3LcMfnpCt6+DesGruaOk1YWcg278FLiWsEXBy9FvI6Hz9VYLaXRi9ZJDKykcGB++vTlNYjDJcEOqsOTAEe2lTXRlau55OxGDY6Mvlp7BFQ2sMvGRyNel9qdAcJdkhShPFd3rnX21kNqfBW+ptOGHLQHyb30Kco+g6iziZC/OEGiuW4EiY866BtPoHiLc5rengQPcaz2J6O3EmFYeRHtIq1nXqJwZnrV0D5vr1++pCXweNJxDqGKusEbyvPvBpq9YA3Nv5gg+0RW2pMjclTXStl4YjC2AOLlt0zFyAfqpXKMKxDqJ3sARv0nWu1bHX/7fCjd+jV+/t2yTPdNw+yoyusbYR3kiJ0h2U19bVtRozEO4A/RqVMMQfSEgaVfbP2etu2ifoyVVQSAFDEKATEmJOu876miea0IPd+fXXMnRb32M6nRZFxd3FM4c3Fy5DlyBezwA7XoDU+uaLbFv9HiQANcLfGncm4CK0RB/dqo21blL0x/w2IHHjaPurSErZElscn2iZueoDyFRwKRtW+c6lToyz/mcfdUVcU35FdE09THFqiY1oHhSHsRTIxTfkU+MUTyqHqQOmNRRrvo2M0IpuRNEk02rQZFBLoG+jOu6srKHlxQHupi9eLd1EyUzcugUoxV7Ddjd402rURNKUVtZNDi3Y3gHz89DUm7j80RbUACNSTzPzY58ZPfUSKUFqfCVR6+JoSaqPlxeXto124vGIrKxFvQg1S4rpVhbQBu3kthjlBc5ZO+KkfLlrgc3hRYizg0cVS3Nv8AJfPSofy+paGKZtTGYZoG8x+FUFmnFHWZ+XAfQA9bcfVWc2d8IyYjEGxZdmI33Aqi3MwApY5mkiJCxu11o2BbnSqFZd9vPbE3GWO+B5RR2+lMiQhI5gGlYWaehWZtdLUb0VJjvHs50+OkQ4iPP7hTBuupfRULFbKsPOe0h5mIPmNagDb44Zd076bxe1usR1DBMylcw1IlSAd+sTNFJhqOB7Q2N8YvNcW2Ml26wVoOQF7hCjNHCQN/Cq7afRPFWQSLT5VXOxDqQAASZ7XCDI4esVqMR8F2IRcuHxtplMSrC5ZzAbpCZ83gayeL2Di0Y2p6wEhYt3A6kz2VyyJM8I0IroUl6tAouXlTKjB29S0+gC0eA0ru6W8rIkTkUJP9wqo/01xzY+z3XEpauIQXNtSrCD27ttYI5EMa7EWm6TvnLuI45ieO/wB1YcQ1o27lwW/y/n0LED90ef4Ucfujz/CkCOTe2lyP3vI1zFCSv7g9lV2N3sMsTZvDh+zPKrFiP3vbVdiADdUAkytwceKH3VWLzIU/KcWGz7t1bZS279gDsqzbpJ0HjTD4N1MMpUjeCCCPEHUVt+j9u+uz1ynKGYEg5crIyIAXkExIOmk6cN/SuiWzc+FD3/0jBiCzNPIwN2mvIVtPJc2kSo1G2efRaNLS2RXom/YwqkhrY07ifzvqNct4EgzbEagwraaa6jcaVy+H7/4FqicFFuj6o13e1b2e40tKefYal/J2zyJ6lIPHI3HXSp8QXE4E1o0XUtXoRejuAXQ2bc6nUydN+k91SLXR7AFQww1ogiZg7jHf30WylJHnM2WpDWDXo+50XwBEnDWo7sw+xqiYno7sxPSw9v1G6Y7zDaCnuGpHnrqDQ6k16EPRvZSyTZtCNDLvyH7/AHigNh7JgHqrIDbiWcA897eyjcWpHnzqjSlsmu6jD7IH9kHkT/1Kg4nY2FY5rVtFQyQCifSPOeEVMpNFRdkxdmlT/WE67yEnfziqzbNu+l3DqrswvO4fRdAqFt8iNA2uuqgcavGt79W3n57j76yXTlEsoHRSHuZlZ87klMgUrqY17E9yeFcOPWnuayUfQrek1pVMLeNw6lwMjhTLDKRqMwkA+AOk1cYfZrJYstbMZntJqSZzhS0keiS5IjUAEa8ubm6AoI5AsOWmunq1/Ct98HlgOl5j2lD2isH5wXMZg79VB8K2nfVEqmqNadnFQTmY5QTv5DlPdWBw10m5NvKCTmnskBlM5mMydVJ07639612TCHj877p1rH7aFtH60qM65SWE5isFTMaHQPBO4eNGGEpLxMHNQ6IvukWJfCWWvOoKi4Fy8kLXB1heIOYdT2YBkxrw5zsSxaSy+Iw7yqvDqwi7aBPY0BJZIWc06QZiCatfhIwd/wCLrdJm01wT+kYkyjZS1siJ0OoOh/vEjEdHNrnD3wxg227F1T6LW20bMOMb/VHGt1GLVfyyIylHc0PSLH3nvW7TXLkoqAA5t5AOaOO+J10Wug4y+MPhjfuMoC6qjMATnJgKBqZgkDfANYLpltktdS2jGMMpQPHbDqzgEtvabYQ6adtuNUG0dp3L8dYxIScqkkhM0Fgs7gTrHcAIAAErHJK2NzUlTRuk6Z2SnWSBGhsmFed4beQV03g+IBIB02zcOMTZW6vYDxOY5WBgF1YMNMrFhPHJO41xLAY3qbqXSuYIwJX6S7mXulSR667piNhWjaIsJdssbbKly21tSucL2sougE9lfDWIOtTPboPzdUQPl3DWxC4uwSoIhGZ2jMzHs20M+kaYbbeIe0uIso3UlicrqRee3bBLtE6AqGICgns8dSKu50BdlVAWtupYtfAtu90mfStm6AszMZiBAjfWh2xbFrDWLKslt3azbC51AChlTIqsQS3Vs2knN2gDvpvKlUb3ZGne6KC7t/E3LRuKp+LwEdwlwQzTIDNAjcNAfS31UWbXWKYzZARJEoFM6dryqw2zi7ltVwh7FuyoUW1GVYQsFc6mSy5XOp1Y1A2c83EX5pe3mBMKYYel3anfO81Esls+l4Hg54+Fco1b3/2bvpXsu2G2VdyqMQ7A3HCgNcyWBezPG+GtLv3SakWbBDse8D/KCP8AV7KxmyCH2lmUDdeYkAE7hbHdp1prW2SMzEpc1dokKJCws+lvlTp3eWuV+CHz+54Eo1kkr7FtbttwPsp9LLnl5fjUBbi/s28k9/5nv1l2EU/qm+qneOfj5eWIh65h7kcPI++oD4ElszGCAQI36ggnWdwJ/O+xv4VCNLLT/cXu7++qLFO6kLLqjHJBRdMwaIOvIEePntgpS3In0I6W7FtLpudoM5QrmktDAoQJAWECmREZZq6ti1patXskCMgMqYMmVbVmidftiq3ZOyj1Ad4N1rKrOUSAUEAz6TcCT4aa1a4rCqCHA7SkEeJ0J7jBNdUYP8yRnJr0ZGOFumJCnLJPagR3xGg76q722LKXBaLWusceiobtSGbMCwgiEJkEjTvEu7Swl5r8hma2RqrwbY7MRbAlg2YDfpBbf2aSuCvD0RaH11+y2a45JRbTbKSvdId2JtS3c7Nt1LDepBUyRAOVwJ8RNWLYdyO1JnSMxEcQdKosPhsW7yy9WAwAE2ntMg9ItAzydY0Ednd2q0mFs5ECsZIn0QR6TFtw7yaym2vK/qaRV9RhbV0RA+/w3msxgNrYg4+5hr9wAfpGtKBbGVASozNG4gMTmbeIA3CtRtW8i2bhhoCNMqxERqTI5TVbibwC28T+sGGYFtJYSy6856mfEmo57xrVPv8AP9SMlR6IqtquLLFLN2+10jQIhygTBObfoA2kaZdYGtKwGKvphVdzeYs0TbTO8AkhsinM2jrOWYjXmbtmvOgyhWRwPRN0ko4gFQbY4MDv3TTO07TWFwpVMqKCmWCACbrBQPUoEeFb8+PPUF0a6mTbS0tEV9k4hyGL3GHAsRuOu46jfup3FbLuOsdWSDPHz495rSJh0Agwd8mN5Jk0ZRBw8lP3Vk8803SOjlRMiOjoETagTqcx05n0uVTsJsrFKsJhTkk5e0g0neBm47/XT+0MTiFZhZtsQVYqwCBQQOypzAPmOsbxJ1I3gYLC3SpNxVLFjqbcMRwLZVyz4d3hXRCVbyaM3Hsi2OyNfT/y/jWR+E7YTHCqyvOW6oMiIVlYEjXU6DTxroBBk/n76yfwmgDBEn0g6ZdTvMg8dezm8644y3OhrY4vjrCknUjfqIHDfEabq678HOyVGAtsjR1hd2ED0g5t/YiiuO37hP8A5ruHwUGdmWf7171fpnrSbdERW5aYnBZEZy+iKzHs8FBJ491cKudMRfCrdtwx7JZNQAQNFB11kzqdw56eg9uW5w18GQDZugkbwDbaSK8mJcKwymCNQRwMVpgdpiyUmjrnTDE//g7BJ1uXRb9GAerNx2ZTPO3E95rk4412/wCFfo83ybYdWgYNEDWwo7Wfq7ZeQdCu/duLVxO/kEZSTI1kRB5DnVw3RMizxOKW8BAOYIquTBllXqgeeqpbJ7yfXCU+lPd99WW29ijDpgyjZjicOt1hIMXHuOMoA3DKbW/jNH0gw1m2ipbMupPWEAwZiNSx5bhpqa0crpCUerKW5qDXqDZOBL2LLh/StW23fStqfvrzCK9JdCNro2zsISYIsopGuhtjqz7VNYZrpUXAszstvpDyrh/SS1cu7eXDlyV+NWVHIf1ZOg4iTXcm2xaHz1+vaH+phXNfiDLtv47+gNgOzAm/bDy9lbbMVBaYIJA08ajFabvsOdbCfhKwjJi0JMhrI9ly5P2jzrL2hDRz/wDB+2tT8IW00v31a29tlQG3CmWBBzEv9GSxAGv9XM9qBlGY6Hv/AA91ZPY+x/DnfDRJvQcZcWwndZY7o1N20PuFdES4zfOUwWP1mJPtPtHdXOOh9sjE4gJl7NpjrIEddbZt3ia2GBvHKJBkgTprMCeHj+d3ZmjWldkj5Btucr7sv1Vu7yPv/PnVjhQ/NPWhPd+H/jTOB+8g+BHPu7z+d0q1iCOfl+eS/nflRLNM7XI9NB/hb+b94cOPf2s7tO0+a2C4abqTA19F9xk/SPl5pOLYiBPme7v/AHj9Y89aw3W620VgtnE5iSMuR8xgcY3HmR6rh5kQ+hrrQ0oYloViYCgTJ0jjr3VCs40myGjUoDpzZZ4+NMdILjPhriojMWyjKDDEZxm1E6AST3A16k5JJnPGO5eW8CWAIYQRpx9tK+TW+mPI1n7W2rllEtMEVkRAQQ8zkU6679aDdIrh+co8B768aanKTfc604pUaD5Ob6Q8qP5Pb6Q8qzTbfu/tB5AfdSflq4f1p8zU8uQ9SNM2zGYFSVIYEEdx0Irh+zen2NTEph863LXWLZVXtW5UZghCsqg6EnfM10r5TuftW+s/vrkeCAGLLQCV2nbA3zDvdg/5AfUK1x4+tkTdnU+nC3sBsy6bbhWRwLcR2EbFAoAGHBCFjhw3Vivg96TYzFYqL97rbVtWcqwTRtFVlyrqQW4/bFWfwkXicBdgg9q3M8usXd649tU+zMOuF2lYQaC5hEU97okH1zZU+unHHGt1uKTt2dT+VByPkPfQG1R3+X41RNiF50y2LX96ly0PUai3tG2d7x4q33TU/D4m2R/XW/aPtrCNix3+z30u1ixH4fjUvEPmF6elDT6C+ZNZzp1jruKw4RVHZcOdw3Kw47/SpJvCdPspF5wVIneDWjxwrYzU5N7nO7uz7uVGydlz2TK6wYMiZGvOundEMU+Ewy2bgMhmPZe7AzGYhWUbyaojaXq7A5Ms+s9oeYqzN2hQT6lTbXQusZt0lHUDVlYCVZt6kCc9w1xM9F7pu9SjKzRv1A0Emup9cOVZ7ZFuMU5J3K0d+qjT1TR5Wkgh4k2zR9I9shtn4gPaKubTLH6EqC0LIKop3mfVXEryEQSNCCR3wSD9kV1rpNcnCXx/+s+yD91c7xdsC1gnYdk9YH5HLiGJH1TWkYpdCLvqXHwgY4n4lZMg4bC2kPantbtNBGiKfXWXa+XJZzJ010+wV0zpHs3D3T1rWwX4tqJgALMGDoKxvSG0EFm2ABGeQP70f7TU6ldFqPh1FdsiyLmIsoQSrXUDAcVLjN/lmu92sZgUAVMIFUblCpA1nQTArjvQXCZsTnO60pb/ABPKr7Mx9Vb+5e/OlKUU+pOpo0h2xgx/Zh9S3RL0iwg3YcDwS0PsrI3L9NNfIpcqA+ZILpauHa711lHRrhPWBiMpMaFAPR4yN27dWZ2ldCWix5gDvMyB7KuMfdzrp80gnw3GPOs/0olAiEGTLaa/uwY9dTHGnkS9D38PHKH4e7fi3S+br7Fn0Avs93Fu3pHDMxnmzrxPhW1syBr9q/nhXPugWPQXb9stle9aFpOyxOYPmYaaDsgnWN1bu1ejXNP+A/8AyVvnVy2PBxOluTVbx81PPv8AGpK3TwLeY99QBiOP+z/vpa4gflT/ADVlRTkTevP0yPWBxHf3DyHKmlc9ba7QMk7mU7rbcAe4VHa6CPw/God3FpZYXbj5bdvtMSDoG/RjdJ3uPzNOC3Jk9i56JX+twOHuTqbKBu9kXIfMrUH4QLrDDIiMUa5cQZhpAWWJ0jSVHjSfgtfNs9BEQ10RroTdZtAeEOKa+ES0GOGVxKN1wI1EkW1Zd26Cs+MV3y3x/Ixi/EXWwukdi3h7KdU/ZtpPonUqCxkmTJJPrqd/Sqz+zbyWsSjwIA0Gg9VOI55V5rxxbN1ORsz0qtfsm/yVX43pFcfS2Ag9RNZ8MeR8/wAKWrn6Pt/ChYoITnJi7hYmSxJ5kzWcxHRguH7a53vC/mynQiYX0pIEnjxNaJbnd91G1z8nStVSIplP0i2RdxSdX1iKhIYyjM0idxzaDXlPfT2K2QXv2LpP9SH01klgANTyj21Y9cfyaPrvDzp2gpgNukm1Tou9w/Pqo2JiYEc5FLYNLGOrpy3ZFGpnkfXNPWpjh50WgpmeO0G7vIU1c2hcIIkD1VYnZtvXsn6z++k/JicFP1n99Z6Wep/VcN7n0Rn71t3jNdfslipWFIzRPogAjTiKm2sdcUAFyxHEhJ9gFWnyWn0T5v76I7Ot/QPm/vpaZdxLieGX5PsVx2nc4H2L7qqij5+sDhWGbUKuY5t8kzm9YrRts+39H2v76S2z7Z+Z7T76NLB8Vw7/ACfYpdoY1ntOhJOZSNIG8eFZttm3Gtpb3BGdu45wvDh6MVvPk5Poec0u3s5CY6sa7qa1Iynn4ebvT+1FCNpuLYF7WBEqCSTB1IA/M8KoOkOL6x1Os9qZBEyxMifGug3sDa3LbUxxgan18KzXSbYNy6yGyijKCCBlWZOkTpTS33MsuXHKNRVEfoxdKWiVMZmJPq0H3n11Z3Ma/wBI1C6P7MxVkMHwy3FOol7XZPMGToeX5OmOz042rY7oUxScXfU6MfFYowScPsZ18Xc+kaaOJuHifZWn+TrX0E8loHBWx+rtj/CtPSyv63F7n2MvYutJBJ1B89D91J29iTnAgxl582atBtTC/oz1SLmBG5RMTqJG7SmMJYL6XrJDaQcoIg95AiKnTuHNhJa0l+m37mY2XfFq+l5kLZCTpE6owG/vIPqrRp0wtD9Vc87VWTbEtfRXyFIbo/an0RV7nLPLjk70/Ujf05s/sbnnb99AdPLA/U3PO37/AMxUk7Cs/QHtpX9H7P0B7ae5GrH2+oz/AE9w/Cw//L7+/wDMVB2x0ls4izcti2ylwBrkjR1bgf3at12Fa4KPbTq7ItjgPKluUsmNfl+pYfBaV+KOBoLd15jkURp+3yNF8I+IYNhUAWIuuZJEwqgAQeOsnv0pnD27ltXS29tVuDKx6tjc5dls+UbzvU7zTym6VRLjo62xCsUYXT/ecPlI8FG4evd5P+LQZalzddbdjLC8eftpa3O/21rETvori8/s95rl5Z6PtH/qjLieFHryPka04JjSfqj30kuNxmfAe/Snyxe0n7qM51bH5reTUXVP9B/qt7q0Wc9/lFOD87vfRyx+05e6jMi2/wBB/qP7qV1L/s7n1LnurSFfHyHvoneNxjyj7aOWHtSfuozy2H+g/wBV/dRnBud9tvqt7qvV5z7KWrHnRy0L2pk91FAMHdGoV58DPnvHnUm02IA0DeQ/3KT7auGc9/qP4U5ZbTefP8Kegzlx7l5oRfyIvE0a7hQoVoeeINJHH88qFCkABvNGN9ChQApd1OYXef7rf6TQoULqDGPx+w0a0KFIB9d1Ed9ChTGAbj66K3uHq+yhQpoAXfvP2mis/nyFChQAp/up8bqFCgBA3U8OFChQIAom40dCkMQu7899KShQoAdWmOfjQoU0IkXd3qqJZ3D88aFCkhim4+r7KTwP550KFAB2t1GdxoUKaEE3D88DSlo6FIYDv/PKlChQo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614488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ncrypted-tbn3.gstatic.com/images?q=tbn:ANd9GcSPx8SHE-FE0Gtx9LcJ7qcyuaqljc42fnGuuSEZ314_SZN1dgE_BKQZtA9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5533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22. </a:t>
            </a:r>
            <a:r>
              <a:rPr lang="en-US" sz="9600" b="1" dirty="0" err="1" smtClean="0"/>
              <a:t>Poner</a:t>
            </a:r>
            <a:endParaRPr lang="en-US" sz="9600" b="1" dirty="0"/>
          </a:p>
        </p:txBody>
      </p:sp>
      <p:pic>
        <p:nvPicPr>
          <p:cNvPr id="2050" name="Picture 2" descr="https://encrypted-tbn3.gstatic.com/images?q=tbn:ANd9GcTXU99YgnD68hbaxT4n0QcCuIIvSowVopR5aq4qtY5MsoLwiq7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447800"/>
            <a:ext cx="718457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23. Traer</a:t>
            </a:r>
            <a:endParaRPr lang="en-US" sz="9600" b="1" dirty="0"/>
          </a:p>
        </p:txBody>
      </p:sp>
      <p:pic>
        <p:nvPicPr>
          <p:cNvPr id="3074" name="Picture 2" descr="https://encrypted-tbn3.gstatic.com/images?q=tbn:ANd9GcQFzSzb0VENk9VoIQXnHwcg7Vek9ff1O84ApfJoxEHiCLH7YtV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4216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24. Saber</a:t>
            </a:r>
            <a:endParaRPr lang="en-US" sz="9600" b="1" dirty="0"/>
          </a:p>
        </p:txBody>
      </p:sp>
      <p:sp>
        <p:nvSpPr>
          <p:cNvPr id="2" name="AutoShape 2" descr="data:image/jpeg;base64,/9j/4AAQSkZJRgABAQAAAQABAAD/2wCEAAkGBxMHBhUIBxQSFhMWGR4aGBUWGR8bHxkiIiMgIR4bHRwcISgjIBolIiIYITEkJSorLy8uHSE/ODMsOCgtLi4BCgoKDgwNFA8QFTccHCUrLDcsNywsNyw3LC8sLDcsLDc3LCwwLjA3LCwtNyssLCwsMTY3LCwuLSw3LDQsLCssK//AABEIAQsAvQMBIgACEQEDEQH/xAAcAAEAAgMBAQEAAAAAAAAAAAAABwgEBQYDAgH/xABBEAACAQMBBQUFAwoEBwAAAAAAAQIDBBEFBgcSITETQVFhcQgiMoGRFCOhFRZCUmJygrGy0TOSosEXNlNUdMLh/8QAGQEBAAIDAAAAAAAAAAAAAAAAAAEEAgMH/8QAIREBAAEDAwUBAAAAAAAAAAAAAAECAxEEEiEFUYGR4jH/2gAMAwEAAhEDEQA/AJxAAAAAAAAAAAA8ri4hbU+0uZRjHxk0l9WB6gGj2o2sttloUnq0mnWmoQjFcUn0y8fqxysvzXe0gN4AAAAAAAAAAAAAAAAAAAAAAAAAAByG9DY97Z7NfYrefBVhLtKefhlJJrhl5NN8+549DG2g3l2+ze1C0bWqNenBpcNy0nB5SeVjnwp5i2s4a6d52Nld07+1jdWU4zpyWYzg0015NAYOynaLZm2jfKUaqowjUjLqpKKUs/NM021myv5wbW6de1l91aurUl5y+77Nf5ln+FnTXl5G0inVzl9IxWW/RLu8+iPK01KFzU7LEoyfSM1hv0fR/Jmqb1uK4tzXG7tnn0nE4yzW8LLOS0zeJZaptY9m7CU51UnicY5ptxTcoqSfcl1xh9zN7rekw1uxdjeuoqcvjjCbhxr9VyjiXC+9JrJj6DstZ7PRxotvSpPGHKKzJrwc3mT+bNqG4AOX272u/NOjbzVJ1XXrxpcKlhpPOZJY5vokuXXqB1AAAAAAAAAAAAAAAAAAAAAD4qU1VhwVUmvBrJ42Wn0rDi+w04U+J5ahFRTfjhcs+ZkgDQRfa3lWvLrxOPoo5SX85fxeh+XsVK0lxPGE3xLk1jvT7mupkalS+zXquI/DUajLylj3ZfNLhfpE8qNL7Zfq3fwwSnPz5vgj6ZTb9F4nPdZ0/UXOsTbzzVO6J7R8/nhbpriLeW4tJupawnWWJOKbXg8cz1AOhKgRnvWnTntZo9veTjCH2iVSUpvCXDwNZb5c3y+Zutu9Z1TR7ulU2atIXNFr7xc+JP5NYi134fMgXe3tNW2j2ii9RoVLaVKmodhN5aeW5SzhZT5c8c0kBatPKyj9IA3AbSXlfXvyHUm6lqqUpcM+fZ4wlwPqllpcPT6E/gAAAAAAAAAAAAAAAAAAAAAGBrdN1dPappvEoSeFl4jKMnheOE+h46JHtKtS6j8MuGMX48OcteWXj5PxNqEsLCKtWkpq1NOomeYpmPcst3GAAFpiEWb/AHZiOp7MflujH762xlpZcqcmlJPHdFtSz3JS8WSmYmr2a1DSqtlUSaqU5QafmmgIT9mmzzdXl8+6NOCfq5N/yj9SdyGfZruE9MvLNr3o1ISfpJNL+lkzAAAAAAAAAAAAAAAAAAABjalfU9MsJ317JRp04uUpPuS/38ivO0+++91FulokY21PPKXKc2u7m1hfJfMkL2hL37NsGrdZ+9rQi/NLMv5xRWkDutL3tapY38LmvcOtGL96lUUeGS708JNeqLE7E7WUdsdGWo6flNPhnTfWEvB46rwfeU8Ox3W7YvY/aSNeq39nq4hWj5d0/WLefTK7wLZA5HaveLZbN0Fx1FWrTSdOjRalKWfhfLlFPlhvr3ZMXYS81XWdRqattHBW1tKGKNrhcXN545NriTS5c8Zz0QHcAACC9ylwrTeTqOmx5KXaYX7lTC/CTJ0K57s6rhvwqxg+Uqlyn5r33j6pP5FjCZAAEAAAAAAAAAAAAAAAACOd/lo7nd7KpBZ7OrCb8llx/wDYrEXY1bT4atpdXTrtZhVhKEvSSxy8ym+v6VPQ9aq6Xdr36U3F+eOj9GsP5ga8AAWE9nzS7Svs9LU40YO6hUlCVSXvNLk48Ofh5PHLrgl8g/2ZqrcL6i3yXYtL17RN/hH6E4AD4r1VQoyq1WlGKbbfRJc235HnfXtPT7WV3fThTpxWZTm0kvVsr/vR3ufl61nomzqcbeXKdZ5Uqi8Irk4wffnm08NLmmGq3M3Dvd68LuS5z7ab8sxk/wDcs4RBuM2Ano9P849XTjVqQ4aVJ9YweHxS/alywu5euFL4AAAAAAAAAAAAAAAAAAADi94m7y320te0lindRWIVkuvhGf60fxXPHen2hp9X2qstFr9hqtzQpTxngnNKWH0eOoFTdptlrvZe7+z61SlDPwz6wn5xkuT9OvikaYs/tPvS0mlpEm5Qu1xKPYKOc5y8tVFjhWOvPu8SOLXedplnqqu7TRbePjJOHFHzhHg4U/TAHd7gdnZ6PstO/vYOE7mSksrDcIr3H6NubXkzpN4O3VDYrTO1r4nXkvuqKfOXm/CC8focNtLv0oR0dfm1Tm7ieV97HCpebw2pPwSePHwcF6lqNXVb2V7qVSdSpJ5cpPLf9l5LkgNrtZtjd7W3XbaxUbivhpR5U4fux8fN5fmSPuX3afbZx2k2gh90udClJf4nhUkv1F3Lv69MZ891e6Sd/VhrO1MOGivehQl1qd6c13Q/ZfN9/LrYCK4ViPQD9AAAAAAAAAAAAAAAAAAAAj3e5vBWyGnfYtPad5Vi+DvVOPTtH59eFeK58lzDA3tb0FsznR9DcZXbXvyfNUU1y5d9R9Un06vqkV3qTravqDqT7StWqPL6ylJ/zbJb3c7pJ67w6/tdKXZ1PvI0s+/Vzz4py7k+uOrz3E2aNoFrodHstIoUqS7+CKTfq+rfqwKc6lptbSrj7PqVOdOeFLhmnF4fR4ZiEqe0VaOltpTuccqlCP1jKSf4cJFYAspu33W2Wl0aOuzk7mc4RqU3OKUI8SUlKMOfvdObbwVrLU7ldV/Km7ygp/FR4qT/AIX7v+lxA7oAAAAAAAAAAAAAAAAAAAABiavqNPSNLqajevFOlBzk/JLPLzK6bGWMt6G82eo6v/hRfbTh1XDFpQo8/wBF8k/FKXeywG1mkfl7Zq40qL4XVpyin4Puz5ZxnyIE3K6/S2P2pr6ftH9w6kVDjqZXBKL+GXck8v3ny5LxAsglwrCP0+YTVSCnBpprKa5p+aPoCEPaXsm6dlfxXJOpCT9eFx/lMgssR7SP/Klv/wCQv6JldwBYT2bZ52buafhXT+sF/Yr2TX7NepqF7d6VPGZRhUj/AAtxl/VECeAAAAAAAAAAAAAAAAAAAAAA020WytntLQ7LWaEKnhLpKPpJYa+puT4q1I0abqVmoxXVt4S9WwIw/wCH2o7LxxsFftUs5+zXOJR8Wk1Frn6R9TwnvOvNk7yNlvCs+Hj+CtbtNSS6vhcsPGVnDT59OaJYT4llFfN/W21LWLiGz+ltThRm5VZrmnPGFGL/AGcyz5teAG13+6/Q1bZGxqafLjjXnKrCS/VjHhee9PM0seT8CCzP1JToUKVncZ92PGovu7T3ljnyzHhfzMAAdlug1F6bvDtZxfKcnTkvFTTX8+F/I403mwza21snD/uaX9cc/gBccAAAAAAAAAAAAAAAAAAAAANHtnsxT2u0OWk306kItqSlB4aa6ZT5NeT/AAfM3gAhd7mLyNv9ko6tVVFco0+GeEvDhVTH0Nts5uPsdMrxudUnUuZR58EsRpt+cVzfo5YfemSkAKf7xqU6O3d5Tuvi7eeP3c+4vTh4eRzhKXtE26pbb06sElx0IttLGWpTWX4vGF8kRtpthU1S/hY2EXOpUfDGKwsvwy+QGMSt7PGjU7/aqpqNxhyt4Jwj5zzHi+Sz85IjbWNKraLqMtP1SDp1YY4otp4ysrmm0+TXQkv2crl09sK1suk6Df8AllH+4FiwAAAAAAAAAAAAAAAAAAAAAAAAABX72k6aWu2tRdXSkvpL/wCnH7n6XbbyLRLulJ/SEmd17TFPF1Y1fGNVfR0/7nO7gNOld7eq7ivdo05yb/eXAl6+838mBtfaO0f7Nr9DV6a5VqbhJ/tQfV+bjJL+H1ML2dYZ25qS8Lef9UCUt+Gj/lXYCrVgszoNVV6LlL/S5P5Eb+zek9qbhvr2HL/NECw4AAAAAAAAAAAAAAAAAAAAAAAAAAhL2mKebexqd6dZfVU/7Gy9nTRvsmzVbV5r3q9ThT/Zp5X9Tn9PI03tL3Oa1laLuVWT+fAl/KRK2wml/kbY61sJLEo0o8S/aa4pf6mwNvfWsb6ynaV1mNSLjJeKawyu25CL0fejU0y4+LgrUn3e9Bpvl/AyyBBFxaLR/aNpypclVlx/OpSkpfjlgTuAAAAAAAAAAAAAAAAAAAAAAAAAAID3m0vzg312ukP4Y9jCSfg25y+fC/wJ8SwsIgy5j9q9pKOP0cP6UCcwBBu9ROz3z6bdw/S7BPzxVkn+DSJyIX3qU+33vaVTj14qb+lXP+zAmgAAAAAAAAAAAAAAAAAAAAAAAAAAQZSquy9pF9un77xH+KjyJzKyb6tR4N58q+lScatKNNccHz40s5TXek4r5FhtlLqte7N291q8eCvOnF1I4xh455Xc+/HcBtSA6euU9pfaCo14S+6pN04N97hCfTyc3LBPhDG1O5Od3r09U2duY0lObnwSUk4N83wyj3ZzhYWAJnBAt9u21+wts6df1KuP0IXNSD+XE1H6tHG6zPXtnF2uq1dTpxT+N1qjj6cSk48/XmBawFe90u3WqavtjR0y4rSrUZKXaKok+GKWeLiSznOFzfPPmWEAAAAAAAAAAAAAAAAAAAARBvj3nz0O4ls9oPKtwrta3/T4llRh+3jDz3ZWOfNS7Uk403KKy0unj5FNr2dXX9q5O/4lWr18ST6xcpYxz8M4S8gJw3Q7t6VvYU9pdeSrXNXFWmp81TT96MufWo+Usvpyxz5uWzzt6Kt7eNGnyUUopeSWD0AAAAY2pWFPVLCdjfxU6dROMovvRkgDntlNirLZOnjR6SU2sSqy96cl4OT6J4TwsLyOhAAAAAAAAAAAAAAAAAAAAAaq/wBm7TUdRp6je29Kdam1KFRxXEmunPvx1Wc4NqAAAAAAAAAAAA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73263"/>
            <a:ext cx="29146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HBhUIBxQSFhMWGR4aGBUWGR8bHxkiIiMgIR4bHRwcISgjIBolIiIYITEkJSorLy8uHSE/ODMsOCgtLi4BCgoKDgwNFA8QFTccHCUrLDcsNywsNyw3LC8sLDcsLDc3LCwwLjA3LCwtNyssLCwsMTY3LCwuLSw3LDQsLCssK//AABEIAQsAvQMBIgACEQEDEQH/xAAcAAEAAgMBAQEAAAAAAAAAAAAABwgEBQYDAgH/xABBEAACAQMBBQUFAwoEBwAAAAAAAQIDBBEFBgcSITETQVFhcQgiMoGRFCOhFRZCUmJygrGy0TOSosEXNlNUdMLh/8QAGQEBAAIDAAAAAAAAAAAAAAAAAAEEAgMH/8QAIREBAAEDAwUBAAAAAAAAAAAAAAECAxEEEiEFUYGR4jH/2gAMAwEAAhEDEQA/AJxAAAAAAAAAAAA8ri4hbU+0uZRjHxk0l9WB6gGj2o2sttloUnq0mnWmoQjFcUn0y8fqxysvzXe0gN4AAAAAAAAAAAAAAAAAAAAAAAAAAByG9DY97Z7NfYrefBVhLtKefhlJJrhl5NN8+549DG2g3l2+ze1C0bWqNenBpcNy0nB5SeVjnwp5i2s4a6d52Nld07+1jdWU4zpyWYzg0015NAYOynaLZm2jfKUaqowjUjLqpKKUs/NM021myv5wbW6de1l91aurUl5y+77Nf5ln+FnTXl5G0inVzl9IxWW/RLu8+iPK01KFzU7LEoyfSM1hv0fR/Jmqb1uK4tzXG7tnn0nE4yzW8LLOS0zeJZaptY9m7CU51UnicY5ptxTcoqSfcl1xh9zN7rekw1uxdjeuoqcvjjCbhxr9VyjiXC+9JrJj6DstZ7PRxotvSpPGHKKzJrwc3mT+bNqG4AOX272u/NOjbzVJ1XXrxpcKlhpPOZJY5vokuXXqB1AAAAAAAAAAAAAAAAAAAAAD4qU1VhwVUmvBrJ42Wn0rDi+w04U+J5ahFRTfjhcs+ZkgDQRfa3lWvLrxOPoo5SX85fxeh+XsVK0lxPGE3xLk1jvT7mupkalS+zXquI/DUajLylj3ZfNLhfpE8qNL7Zfq3fwwSnPz5vgj6ZTb9F4nPdZ0/UXOsTbzzVO6J7R8/nhbpriLeW4tJupawnWWJOKbXg8cz1AOhKgRnvWnTntZo9veTjCH2iVSUpvCXDwNZb5c3y+Zutu9Z1TR7ulU2atIXNFr7xc+JP5NYi134fMgXe3tNW2j2ii9RoVLaVKmodhN5aeW5SzhZT5c8c0kBatPKyj9IA3AbSXlfXvyHUm6lqqUpcM+fZ4wlwPqllpcPT6E/gAAAAAAAAAAAAAAAAAAAAAGBrdN1dPappvEoSeFl4jKMnheOE+h46JHtKtS6j8MuGMX48OcteWXj5PxNqEsLCKtWkpq1NOomeYpmPcst3GAAFpiEWb/AHZiOp7MflujH762xlpZcqcmlJPHdFtSz3JS8WSmYmr2a1DSqtlUSaqU5QafmmgIT9mmzzdXl8+6NOCfq5N/yj9SdyGfZruE9MvLNr3o1ISfpJNL+lkzAAAAAAAAAAAAAAAAAAABjalfU9MsJ317JRp04uUpPuS/38ivO0+++91FulokY21PPKXKc2u7m1hfJfMkL2hL37NsGrdZ+9rQi/NLMv5xRWkDutL3tapY38LmvcOtGL96lUUeGS708JNeqLE7E7WUdsdGWo6flNPhnTfWEvB46rwfeU8Ox3W7YvY/aSNeq39nq4hWj5d0/WLefTK7wLZA5HaveLZbN0Fx1FWrTSdOjRalKWfhfLlFPlhvr3ZMXYS81XWdRqattHBW1tKGKNrhcXN545NriTS5c8Zz0QHcAACC9ylwrTeTqOmx5KXaYX7lTC/CTJ0K57s6rhvwqxg+Uqlyn5r33j6pP5FjCZAAEAAAAAAAAAAAAAAAACOd/lo7nd7KpBZ7OrCb8llx/wDYrEXY1bT4atpdXTrtZhVhKEvSSxy8ym+v6VPQ9aq6Xdr36U3F+eOj9GsP5ga8AAWE9nzS7Svs9LU40YO6hUlCVSXvNLk48Ofh5PHLrgl8g/2ZqrcL6i3yXYtL17RN/hH6E4AD4r1VQoyq1WlGKbbfRJc235HnfXtPT7WV3fThTpxWZTm0kvVsr/vR3ufl61nomzqcbeXKdZ5Uqi8Irk4wffnm08NLmmGq3M3Dvd68LuS5z7ab8sxk/wDcs4RBuM2Ano9P849XTjVqQ4aVJ9YweHxS/alywu5euFL4AAAAAAAAAAAAAAAAAAADi94m7y320te0lindRWIVkuvhGf60fxXPHen2hp9X2qstFr9hqtzQpTxngnNKWH0eOoFTdptlrvZe7+z61SlDPwz6wn5xkuT9OvikaYs/tPvS0mlpEm5Qu1xKPYKOc5y8tVFjhWOvPu8SOLXedplnqqu7TRbePjJOHFHzhHg4U/TAHd7gdnZ6PstO/vYOE7mSksrDcIr3H6NubXkzpN4O3VDYrTO1r4nXkvuqKfOXm/CC8focNtLv0oR0dfm1Tm7ieV97HCpebw2pPwSePHwcF6lqNXVb2V7qVSdSpJ5cpPLf9l5LkgNrtZtjd7W3XbaxUbivhpR5U4fux8fN5fmSPuX3afbZx2k2gh90udClJf4nhUkv1F3Lv69MZ891e6Sd/VhrO1MOGivehQl1qd6c13Q/ZfN9/LrYCK4ViPQD9AAAAAAAAAAAAAAAAAAAAj3e5vBWyGnfYtPad5Vi+DvVOPTtH59eFeK58lzDA3tb0FsznR9DcZXbXvyfNUU1y5d9R9Un06vqkV3qTravqDqT7StWqPL6ylJ/zbJb3c7pJ67w6/tdKXZ1PvI0s+/Vzz4py7k+uOrz3E2aNoFrodHstIoUqS7+CKTfq+rfqwKc6lptbSrj7PqVOdOeFLhmnF4fR4ZiEqe0VaOltpTuccqlCP1jKSf4cJFYAspu33W2Wl0aOuzk7mc4RqU3OKUI8SUlKMOfvdObbwVrLU7ldV/Km7ygp/FR4qT/AIX7v+lxA7oAAAAAAAAAAAAAAAAAAAABiavqNPSNLqajevFOlBzk/JLPLzK6bGWMt6G82eo6v/hRfbTh1XDFpQo8/wBF8k/FKXeywG1mkfl7Zq40qL4XVpyin4Puz5ZxnyIE3K6/S2P2pr6ftH9w6kVDjqZXBKL+GXck8v3ny5LxAsglwrCP0+YTVSCnBpprKa5p+aPoCEPaXsm6dlfxXJOpCT9eFx/lMgssR7SP/Klv/wCQv6JldwBYT2bZ52buafhXT+sF/Yr2TX7NepqF7d6VPGZRhUj/AAtxl/VECeAAAAAAAAAAAAAAAAAAAAAA020WytntLQ7LWaEKnhLpKPpJYa+puT4q1I0abqVmoxXVt4S9WwIw/wCH2o7LxxsFftUs5+zXOJR8Wk1Frn6R9TwnvOvNk7yNlvCs+Hj+CtbtNSS6vhcsPGVnDT59OaJYT4llFfN/W21LWLiGz+ltThRm5VZrmnPGFGL/AGcyz5teAG13+6/Q1bZGxqafLjjXnKrCS/VjHhee9PM0seT8CCzP1JToUKVncZ92PGovu7T3ljnyzHhfzMAAdlug1F6bvDtZxfKcnTkvFTTX8+F/I403mwza21snD/uaX9cc/gBccAAAAAAAAAAAAAAAAAAAAANHtnsxT2u0OWk306kItqSlB4aa6ZT5NeT/AAfM3gAhd7mLyNv9ko6tVVFco0+GeEvDhVTH0Nts5uPsdMrxudUnUuZR58EsRpt+cVzfo5YfemSkAKf7xqU6O3d5Tuvi7eeP3c+4vTh4eRzhKXtE26pbb06sElx0IttLGWpTWX4vGF8kRtpthU1S/hY2EXOpUfDGKwsvwy+QGMSt7PGjU7/aqpqNxhyt4Jwj5zzHi+Sz85IjbWNKraLqMtP1SDp1YY4otp4ysrmm0+TXQkv2crl09sK1suk6Df8AllH+4FiwAAAAAAAAAAAAAAAAAAAAAAAAABX72k6aWu2tRdXSkvpL/wCnH7n6XbbyLRLulJ/SEmd17TFPF1Y1fGNVfR0/7nO7gNOld7eq7ivdo05yb/eXAl6+838mBtfaO0f7Nr9DV6a5VqbhJ/tQfV+bjJL+H1ML2dYZ25qS8Lef9UCUt+Gj/lXYCrVgszoNVV6LlL/S5P5Eb+zek9qbhvr2HL/NECw4AAAAAAAAAAAAAAAAAAAAAAAAAAhL2mKebexqd6dZfVU/7Gy9nTRvsmzVbV5r3q9ThT/Zp5X9Tn9PI03tL3Oa1laLuVWT+fAl/KRK2wml/kbY61sJLEo0o8S/aa4pf6mwNvfWsb6ynaV1mNSLjJeKawyu25CL0fejU0y4+LgrUn3e9Bpvl/AyyBBFxaLR/aNpypclVlx/OpSkpfjlgTuAAAAAAAAAAAAAAAAAAAAAAAAAAID3m0vzg312ukP4Y9jCSfg25y+fC/wJ8SwsIgy5j9q9pKOP0cP6UCcwBBu9ROz3z6bdw/S7BPzxVkn+DSJyIX3qU+33vaVTj14qb+lXP+zAmgAAAAAAAAAAAAAAAAAAAAAAAAAAQZSquy9pF9un77xH+KjyJzKyb6tR4N58q+lScatKNNccHz40s5TXek4r5FhtlLqte7N291q8eCvOnF1I4xh455Xc+/HcBtSA6euU9pfaCo14S+6pN04N97hCfTyc3LBPhDG1O5Od3r09U2duY0lObnwSUk4N83wyj3ZzhYWAJnBAt9u21+wts6df1KuP0IXNSD+XE1H6tHG6zPXtnF2uq1dTpxT+N1qjj6cSk48/XmBawFe90u3WqavtjR0y4rSrUZKXaKok+GKWeLiSznOFzfPPmWEAAAAAAAAAAAAAAAAAAAARBvj3nz0O4ls9oPKtwrta3/T4llRh+3jDz3ZWOfNS7Uk403KKy0unj5FNr2dXX9q5O/4lWr18ST6xcpYxz8M4S8gJw3Q7t6VvYU9pdeSrXNXFWmp81TT96MufWo+Usvpyxz5uWzzt6Kt7eNGnyUUopeSWD0AAAAY2pWFPVLCdjfxU6dROMovvRkgDntlNirLZOnjR6SU2sSqy96cl4OT6J4TwsLyOhAAAAAAAAAAAAAAAAAAAAAaq/wBm7TUdRp6je29Kdam1KFRxXEmunPvx1Wc4NqAAAAAAAAAAAA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820863"/>
            <a:ext cx="29146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encrypted-tbn3.gstatic.com/images?q=tbn:ANd9GcSYA--orZYuKEg5Sy61v3uQybHVfb-nodly2OY5fl-6x6561zl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44" y="1219200"/>
            <a:ext cx="47720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25. </a:t>
            </a:r>
            <a:r>
              <a:rPr lang="en-US" sz="9600" b="1" dirty="0" err="1" smtClean="0"/>
              <a:t>Conocer</a:t>
            </a:r>
            <a:endParaRPr lang="en-US" sz="9600" b="1" dirty="0"/>
          </a:p>
        </p:txBody>
      </p:sp>
      <p:pic>
        <p:nvPicPr>
          <p:cNvPr id="5122" name="Picture 2" descr="https://encrypted-tbn3.gstatic.com/images?q=tbn:ANd9GcSYA--orZYuKEg5Sy61v3uQybHVfb-nodly2OY5fl-6x6561zl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7720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2. </a:t>
            </a:r>
            <a:r>
              <a:rPr lang="en-US" sz="6000" b="1" dirty="0" err="1" smtClean="0"/>
              <a:t>Buscar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número</a:t>
            </a:r>
            <a:r>
              <a:rPr lang="en-US" sz="6000" b="1" dirty="0" smtClean="0"/>
              <a:t> del </a:t>
            </a:r>
            <a:r>
              <a:rPr lang="en-US" sz="6000" b="1" dirty="0" err="1" smtClean="0"/>
              <a:t>asiento</a:t>
            </a:r>
            <a:endParaRPr lang="en-US" sz="6000" b="1" dirty="0"/>
          </a:p>
        </p:txBody>
      </p:sp>
      <p:pic>
        <p:nvPicPr>
          <p:cNvPr id="1026" name="Picture 2" descr="Business travelers often want an aisle seat at the front of the plane. But is that really the best seat?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3</a:t>
            </a:r>
            <a:r>
              <a:rPr lang="en-US" sz="6000" b="1" dirty="0" smtClean="0"/>
              <a:t>. </a:t>
            </a:r>
            <a:r>
              <a:rPr lang="en-US" sz="6000" b="1" dirty="0" err="1" smtClean="0"/>
              <a:t>Tomar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asiento</a:t>
            </a:r>
            <a:endParaRPr lang="en-US" sz="6000" b="1" dirty="0"/>
          </a:p>
        </p:txBody>
      </p:sp>
      <p:pic>
        <p:nvPicPr>
          <p:cNvPr id="2050" name="Picture 2" descr="http://3.bp.blogspot.com/-OqJfcZfxvxo/Ulajqlqm5qI/AAAAAAAAO1Q/Wemac2Yxjks/s640/airplane+on+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47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4. </a:t>
            </a:r>
            <a:r>
              <a:rPr lang="en-US" sz="6000" b="1" dirty="0" err="1" smtClean="0"/>
              <a:t>Abrocharse</a:t>
            </a:r>
            <a:r>
              <a:rPr lang="en-US" sz="6000" b="1" dirty="0" smtClean="0"/>
              <a:t> el </a:t>
            </a:r>
            <a:r>
              <a:rPr lang="en-US" sz="6000" b="1" dirty="0" err="1" smtClean="0"/>
              <a:t>cinturón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seguridad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3074" name="Picture 2" descr="seat_belt_plane_i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7186"/>
            <a:ext cx="82690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5.Escuchar a la </a:t>
            </a:r>
            <a:r>
              <a:rPr lang="en-US" sz="6000" b="1" dirty="0" err="1" smtClean="0"/>
              <a:t>tripulación</a:t>
            </a:r>
            <a:endParaRPr lang="en-US" sz="6000" b="1" dirty="0"/>
          </a:p>
        </p:txBody>
      </p:sp>
      <p:pic>
        <p:nvPicPr>
          <p:cNvPr id="4098" name="Picture 2" descr="Group of airline crew with arms folded —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65108" cy="51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6. El </a:t>
            </a:r>
            <a:r>
              <a:rPr lang="en-US" sz="6600" b="1" dirty="0" err="1" smtClean="0"/>
              <a:t>comandante</a:t>
            </a:r>
            <a:endParaRPr lang="en-US" sz="6600" b="1" dirty="0"/>
          </a:p>
        </p:txBody>
      </p:sp>
      <p:pic>
        <p:nvPicPr>
          <p:cNvPr id="5122" name="Picture 2" descr="commercial pilot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7. El </a:t>
            </a:r>
            <a:r>
              <a:rPr lang="en-US" sz="8800" b="1" dirty="0" err="1" smtClean="0"/>
              <a:t>copiloto</a:t>
            </a:r>
            <a:endParaRPr lang="en-US" sz="8800" b="1" dirty="0"/>
          </a:p>
        </p:txBody>
      </p:sp>
      <p:pic>
        <p:nvPicPr>
          <p:cNvPr id="6146" name="Picture 2" descr="http://mikecasey.net/wp-content/uploads/2010/09/copilot-300x1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463" y="-2600801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ikecasey.net/wp-content/uploads/2010/09/copi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010400" cy="46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8. Comer en la mesa </a:t>
            </a:r>
            <a:r>
              <a:rPr lang="en-US" sz="4800" b="1" dirty="0" err="1" smtClean="0"/>
              <a:t>plegable</a:t>
            </a:r>
            <a:endParaRPr lang="en-US" sz="4800" b="1" dirty="0"/>
          </a:p>
        </p:txBody>
      </p:sp>
      <p:sp>
        <p:nvSpPr>
          <p:cNvPr id="4" name="AutoShape 2" descr="data:image/jpeg;base64,/9j/4AAQSkZJRgABAQAAAQABAAD/2wCEAAkGBhQSERUUEhQVFRQVFxQUFxcXFxUYFBQXFxcXFxUUFxccHCYeFxwkGhcUHy8gJCcpLCwsFR4xNTAqNSYrLCkBCQoKDgwOGg8PGiwcHyQsKSwpLCwpKSwsKSkpLCwsKSwsKSwsLCkpLCwsLCwsLCwsLCwsLCwsLCwsLCwsLCwsKf/AABEIAMIBBAMBIgACEQEDEQH/xAAcAAACAgMBAQAAAAAAAAAAAAACAwABBQYHBAj/xABNEAABAgMDBQsFDQcDBQAAAAABAAIDBBESITEFBkFRkQcTFCIyYXGBobHRQlJTksEWFyMzVHKCk6LS0+HwFUNEg8LD8WKj4jRVZHOy/8QAGQEBAQEBAQEAAAAAAAAAAAAAAQIAAwQF/8QAKBEBAQEAAQIGAQMFAAAAAAAAAAERAhIhAwQTMUFRMhQiYSMzcYHB/9oADAMBAAIRAxEAPwDkNVYclkobSUnVUqk21Laww8FWCvPviu2s2PSHIg9eXfFe+LNj1hyY168O+qxGWbGYl4l6zmbU1vU7CdoeCzrFHDuWnsmiFkpbKfJODmOD289DeNiRY77P5PZGZRwqDeDpHOFz3L2bW9k3dB0FdAyBOtjQGOBGA03p+UMntewtcKhderY83TlcZ4Eq4Et0mM3IYccdqW7N6HTytqjY6zqaxk7IRjRAxrmtJ0uNABrK2Cd3MIzIbojIsGKGglzWONoAYmmlYyFKthTga0k3MJqdZw2d66RIm93zSNqN7qzt3cgMmVRlit7OZrT5btgS3Zlaon2fzWvS062iuglZnIOar4/GdVsPXpdzN8VscpmcxrqxCX6hSjevWtml5e7VzKbXTjL8se6QhyklMlooN5iDpLmlo7SFyqVlqBdH3R8oCHKNhVoYzxX5rOMe2yOtcziZTAuU7WxkrSIOWHOUxrVDKI1pgzWaERFbuWGGUBrRtyjzpTjKlyqqxwygiE6tKMZAFMase2bCcyYV6mxk2C7/AAokw41yinq/lHQ1+XzUhkceI+v+myB2gp3uPgeki/Y8FkoGAXoaEyLvKsMMy4PpYuxiv3DwfTRfVb4rOBGFsHVWB9wkL08T6tv3lPcDD+UO+qH31sNpSq2HqrXve+Zomf8AaP31DudDRNN64bvvLZAmgoPVWrHc3domoXW2IPYh97WLomJfbEH9C22qY0pw9Vad72cxojSx/mOHexT3s5zQ6XP85vtAW7NTWKdPVWmQ9zTKmLGtdTzI8O77S90HMfLbAbO+CmgTLL+gW71vOR53e4gOg3FboGVFyLTrh8fNrLjcWTB6IjHdzikOkMtNxhTPq17l2OfgEGoJ6iV5BGePLdtKnaqOR5BiR+FkTIeIgLKh7aO6+qi6mY7mwozmAlzYTy0AVJcGkgAab9C1DOQHhwc4k1aw1ONziFvORnkEuBvFKFXL8tY5V7scqN5UN/XAcP6UJ3Rp9vKYBrrCI8F3FuVIvnnsTGZSinyuweCnqVHBnbqU2cRD9Q+Kr31psaYfU0e1d7ZHdXR6rfBeWYlYOLoEBxOuDDNfsqeqHHzrnBnfGnHNdGI4jS0BtwvNSenDYsTvo519LnJ8qcZOVPTAhfdS3ZuyLsZCU+pYO4KuqDHzXvgUEQL6OfmZk12MhA6gW9xSXbn2SjjJM6okYdz1uqB88CINZViLzrv0XcwySf4V46I0b2uXmfuRZLODJhvRGr3grdUZw0RTrRiM7WuzxNxfJpwiTbfpQj/bXlibh8n5M3MD5zIZ7qJ0dnJ2zTk1k8QulRNw2F5E+R86B4RF5om4hEHInYDvnQ4je6q2t2aQzKpp/lRb/Ibhzy077NwWmt1gOcCKC+pskGtbqaMVSrUdmvS+CeF5pK8L1BMcxVRgpYCtiRhgRUQtKMLVhgowgCOixGAmNSmprUKkNaU5hSWJrUUw9jltubOVA4CG80Pk8/MtRaF6IZpgoVjokzk+0Fgo+T3NOFyHJWdj2ACILbdjh16VsEDOSXfibPzh7Qpxccuz8ya4OhRGitzmHRqI9q9uY7Yz3Oc8usAUvNau0DqFexdJjCVjNsv3p7dRIp2p0vBl2NDWb21owALQAmXtjZ3YNkuToXshyJWTM1Bb5TNoXmmMvQm8njHmuG1QoiJCsipuCw0xMWjXQrnspuim+4aBoXnCDTWvTQ5IaiqqBweitpAcrBQDbSltKtKWlhRF6oxEDnILSYmml6oPSrSq0lL1CJ0KJAiqKtRjjsg+oXuBWKyREqxvQFlGq5WvuJE1VREEgTQmAJdEbUkYRhCEbQsw2hNAQNCa1BGxNaEtoTmBFUNgT2hLYE9imqg2hPYEtoT2BSuQTE1pQBqY0LEbEdULWpgCkowIwqoiaswgroqCsLMqiKqlFKIgQKK6KiFgAlLJROKAlYYolVaVOKWXp1NgoswAbzRRadndnHvMcMr5AOnS53gounVEdFvdpObr6wxzVHaVnGla1m0+6nP3rZQE8Ry9zGowUARtCpImhG1A1GAkjamtCFoTGhYiaE1oQNCa0IMg2pzQlNansaiqhrAntCVDC9DApVINgTmoGhOa1TViaExoVNCYAhSBG1WGqwEFYCsKgEQWZbVapEgKVqKkBELkSArABCAoiUt5SAOKU8pjikRXbFk1yHdAmbc9Ev5AazYKntJVLH5Wmd8jxH+c9x6qmnYom1345IHN+LRxHMD2/mtvYVpWRuXXpC3OWdUBXK8vI6qMIAEbVUqBUTWpYTGpJrE1qWwJzVtImprQgamtW1UhjQnMCW1OYEaqGsCfDCUwJ7AptVDGpzUtqaxSswIwEDUwLEbUVFQCIKWVRFRWoFigRKgiosAqKyqQAoXIigKABxSnFG4oHJ0FuKxOcM3vcvFfqY6nTS7tWUcVp26RlCxK2dL3Buy89wTE1y90RReYmqi3S6ayUm2yBrqtskXcVYIZHcDxsOapWXyeaVCePZ5r3ZEBGAgamNXQI1qcwIAmsSoxgTWhLamtWOGNCcwJbE5oRTDGBPYEpgT2hCoa0JzAlMTWoUa1NaktTWhCjWpgCWEwFYjCYEARhSUVqK1mREqCiwUVVFdVRKGA5A5GSluWSW4pbijcUtywKiLl26jO2o0OGMGtLj0uuHYO1dPiOuXD87Z7fZqK6t1otHQ3ijuO1VAxBKpCFarC6DPzg0A7PFeDJ8xV3XzexeKfmia3pOSI3HPOO7/KO2uMnZtrU1oSYRqE9qoYNqa1LATGp1UMaE5gSmBNatpNanMCUwJrVic1PYkNTmlGqw9qY1JYU0FTqoc1NYkNKawoUeEYS2lGCj2JrUYSwiBQRq0IKsFIGohUCNZELlZKEo0BKAlESluKQW5LcieUtxQGKzgnhBl4j/NaT10uG1cJjOqb11HdOn7MuGD948Dqbee2i5W4rpEooqUVFmZuJelSMSkRvTTahmDekw3UIOohc0Sdm+ybqtC9jSvBk53FXuATKg0ImIQEqYEQULAKaydSVPaxycwrDF0YaYY6x4prTHOBh9RHitpxmmlMa5YS1MedD06RW7H2o2cJNQHQ7tRBIrrW0s80pjStea6YOESFtbpNB23JgMzQHfYVDcDUUNcADS9aqjY2uTWlay0zJpSNCvNBeLydAu6diZZmq03+EDpF1f8A5QdbMxya1y1ZsGau+Hh3mgwx1cnUj4PN1s8Ih1qBTTeKgcnVeth1tTXJgctRayZ+VQ9GiuIrjZ1A7F6IWT5xwBbMsIOkD/ijDraQ5EHrV/2VO/KW7P8AigfIzTcZtovpyXG+66gb/qbtRh1tgerD1qXA5mleGClSOS7EG/yb8VGSkySAJzGz+7f5QqK8W66+9GNrbw9WIi1B8nMC4z1DxjSw4ni46L1BKR604caktb8W7FwBAw6OhI1t9tCYi1HgUetOHOxs/FuoDWlK4A1r6p1IBKRqOPDnUaWg8Q+VhpRg1trnpLnLV+CRT/GRCTW4MJNzg06dbh2rK5Nl4sO02LE3yh4rqUNKYFZnuJS3lRxS3nFSHL902atTDGaGMr1uPgAtHcVns8ZvfJyMRgHWR9EBvsKwBXWBArUAUVh74xvSapkRyHeyNB2Fcg3XI8SrB0A9iyrFgc3YwLANIFCOj9BbAwplQNoXpiQrUMA4Go7kli98o6GW2XktvqCBUaiCEqYeLJtF5cQCXbXCmr9UUDGAhxc6oLjgbqm8UprIWe4JANxin6s+KjclyvpDq5BPe7tWUw8xAhtJtOIrVxGu6lcNFEyG+GwnjGpqD9FocewjBZt+T5V3KiOJ/wDXeMefnKMZPlPPffWvwYv+0sWCgwIZIAMQ3s1UrQvaagderihemKIdAwl3Ec0Xa7JIHq11LNQ5SUBqHRK3eQ2twI87UTtTOCyZvO+mtCeKzGlK46kaWEk4bAQ0F+mlbIHEqK3czj+sZGEEucXVJ4zTTDiBpIvPMPyWwtgyYIPwtRWhpD04pggSfmxTXH4u/sW04wpl2Mo42sS8C43htT0XDXoRzLYYc0utVdxhSnki644G/wDws5STIoWRSNRLKasKJj3ShFDDiHRe5uGrBCmuMiQKUsv4lDTViNJpdb7VkTGbC4llxoK6L6uIvJIvrVZQcEw3lxw0t0Upo5hsCY+NKm4wnkHGrhfS++5Gswgy3DqBRwq4tBoKXUFccLxtS/2hCca2HGth19LPJDsCaVAa0EaaaVsG/wAt6En6X5IuEyx/cHXe7TrwxW1mCm48KFxHNJpWJrpaq0m86ieo1TZd8MNdEDHcS7lVPEFRSrqYFZszUv6A+uVYnYAuED7Z04oLAPfCMN8TeybL3NxdaqTYJFDUVBrdrShPQg4Uhm9wpxqiraNBN9Gnk7RXFbNw2BogDXyypw+D6Aa+UUz2FrXo0eGYbYhZy3WeUbiS6pqNINq/nNCEl05Csn4O40qK2TyyASMbN9SdRWzftGD6BvrOQnKcL0DdrlgxPAGA1DR040vJu1XmtMFZZeT+sFkjlWHogQ+u0fasfMzwJLnUGnQAPBAKLUqPcCTgBU9V6vJ83wivB2ujAGyTDFWA6i80bXrXpn81ZuNDcxrBDL2ubbc9hsVFK0aSSVhY+dZ2Pbe93nOc7aSV5SV1WY3ApoBwbFYXBpcwEUa+nkV8k9nauWx4BY4scC1zSWuBxBBoQRzG5dOPKVrMVRRVVRKWXyVLiJGY04VqegXrqEtKytaOpc1o6SRaPfTqXLcmRaRRz1C2OXmCQb8CfZTsXj8bddPDdGybkDJzz8IxhPPd3LKzeYWTDDc5jnQyGud8HGcMBXBxI7Fyp065vldq88bOR4B45wIpVRx2KuN2yjufT0vCESDHhTYo0mGW2It9KhhBIdSumlwXigyc15cnMNOoMtDaFpz8/IzSLL3Xc9ynvlTPnHb+S9MvPPZzsjeGyUx8lmfqnJgkJn5JM/VnxWhe+RNee71vyVe+PNee7b+S37m7OhDJs38jmPVb95ObkmbP8HH/ANof1rm53Rpr0jtv5ITuhzXpHbfyW/c3Z05mRZ35HF9eAP7ia3IU9olHdcWX/EXKvfBm/Su9YqjugTfpXesU5ybs63+wJ75LTpjwPvIxkCe+TsHTHhrjxz7mvSu9YoHZ7TR/eu9Y+K2VWx2duQJ6vxMHrmG+xqc3Nyd8yXHTMH8NcQOeUyf3rtrvFCc7pn0rvWd4rZW2O7jNqd/8Ufz4n4SL3NTel0oP5sT8NcG91kz6V213ihOdEx6V20+K2X6bY72M25rTFlPXiH+lEM2pnTHlB9YfBcA90cf0jtpVHOCP6Ry0l+m2PoIZuRtMzKjqf99WM3onyyWH0Hfir56OXY3pChOWYvpHJy/Ta+if2C/TOy/1R/GVfsLXPwPqh+MvnQ5UieeUs5Qiee7atlGx9GnIzNOUIP1bfxUDsmwBysos6mw/vFfOZnn+e7agM2/zjtK2UbH0dwKT8rKOzeR/SV5o0vkmE9sWLHM0QaCG97XsFbw/eg0NJFNNcSvngzLvOO0q4c24Gocdq2X4bY+nYO6JJw3UYLLCAeK0C8XYDmDR1Iou6nKjAkr5qhZZfXEkmmCbGnXDlOI6q+1c/wCpver/AGfTvs5uuQacUXgg44jT2VXBs9MotmJ+PGYKNiPt05yBa7anrWOiZQ1F36615K6V04ceUu2p5WfCEqI2C5RdNTj0sbpThHOs7Uw5POsdqgycdY7Vy2OZMxDdZtBzqA0N50rxuKzMrA4kZpIPFrsqsMU8b8K+AqBRRdGWjgwS40FK7EteiQPwg6+5FuTVcOPVykW7J7/1VAZJ+rtWeyfMMa+kRjXA3X6DovXtn5CHYLxZZZAuB5Ru0aMV5/Vv09t8tx48strUzLP80/roQmC/S12wrL2W+cFVkecNir1b9Lvk+PxyYY11HYhtrMB6K44p9X+E3yV+OTDWldpZkSrTgG7G+Cs5ProZsHgt63Efouf2wttWHrPwMmNGMOG7p3wU9VwTRJDRLQT1xj3xVvW4o/R+I1y0rtLZGwD8lgH6MT2REqKA004LBB6Ix/urerxb9J4jAWlLSz8KZa3GTl3czmx+7fV7G5XZ/wBulOmxGJ2OikdifUiZ5bm1aqqqz+XJtr4XxEKEbTaWITIZ01FW8oU110LX6quPLqmufi+FfC5dNsv+FoCrqqqqcgq1FYSHsyTLufEDWgkmvTrWXi5Ci+jd6rvBN3PA3hYLtTgOk3d1V0/KbBDs0hxIhfWgY0E3CpqSQBt0HUvPz5ZydePHY4plHIMWE22WEMrS/R083OsfVdkjw3PBa6UjUNxtbzhpu3xc1zqzdMrEFKmE+9h1a2nnCvw/EnLsOXDGOZDuUQw41yivuNjOj9diL81ai5Vw+XkycePE+ae9YYqKK+P5X/Tp8IqKiisRF6slisVvX3FRRHL2q/D/ACjIzDb/ANc6QW4q1F5I+rz9khtGpMsDUFFFTz6cyENQ2Jogt80bAootfc8b2BGYBgAFVkKlFD2eGutMFkpOKdZ0aVFFx5ez38fZ64EQ6yvbS5RRc/luRYCF2HWVai093Br+dfJh9Lu5q1sqKL6Xg/g+J5n+5UUCii7POiiiiwrJZDcRFhUNPhB3LvL/APpoZ02oF+n4xo7iR1q1F4vMf8d/C9nsiMGoLRN02GOBxbhdEhkXYVs1pqxO1UovF5T83fxfxcfCiii+28L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715327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Airline Tray Sugg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81800" cy="50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119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En el Avión</vt:lpstr>
      <vt:lpstr>PowerPoint Presentation</vt:lpstr>
      <vt:lpstr>2. Buscar el número del asiento</vt:lpstr>
      <vt:lpstr>3. Tomar el asiento</vt:lpstr>
      <vt:lpstr>4. Abrocharse el cinturón de seguridad </vt:lpstr>
      <vt:lpstr>5.Escuchar a la tripulación</vt:lpstr>
      <vt:lpstr>6. El comandante</vt:lpstr>
      <vt:lpstr>7. El copiloto</vt:lpstr>
      <vt:lpstr>8. Comer en la mesa plegable</vt:lpstr>
      <vt:lpstr>9. El asistente de vuelo</vt:lpstr>
      <vt:lpstr>10. Despegar</vt:lpstr>
      <vt:lpstr>11. Aterrizar</vt:lpstr>
      <vt:lpstr>12. Llegar al destino</vt:lpstr>
      <vt:lpstr>13. Desembarcar el avión</vt:lpstr>
      <vt:lpstr>Despues del vuelo</vt:lpstr>
      <vt:lpstr>14. Reclamar el equipaje</vt:lpstr>
      <vt:lpstr>15. Pasar por la aduana</vt:lpstr>
      <vt:lpstr>16. Abrir las maletas</vt:lpstr>
      <vt:lpstr>17. Inspeccionar las maletas</vt:lpstr>
      <vt:lpstr>18. Visitar el país  extrañjero</vt:lpstr>
      <vt:lpstr>VERBOS</vt:lpstr>
      <vt:lpstr>19. Hacer</vt:lpstr>
      <vt:lpstr>20. Salir</vt:lpstr>
      <vt:lpstr>21. Venir</vt:lpstr>
      <vt:lpstr>22. Poner</vt:lpstr>
      <vt:lpstr>23. Traer</vt:lpstr>
      <vt:lpstr>24. Saber</vt:lpstr>
      <vt:lpstr>25. Conocer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el Avión</dc:title>
  <dc:creator>Ashley Vicente</dc:creator>
  <cp:lastModifiedBy>Administrator</cp:lastModifiedBy>
  <cp:revision>11</cp:revision>
  <dcterms:created xsi:type="dcterms:W3CDTF">2013-12-12T14:30:11Z</dcterms:created>
  <dcterms:modified xsi:type="dcterms:W3CDTF">2014-01-06T13:53:21Z</dcterms:modified>
</cp:coreProperties>
</file>